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1"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2128" autoAdjust="0"/>
  </p:normalViewPr>
  <p:slideViewPr>
    <p:cSldViewPr snapToGrid="0">
      <p:cViewPr varScale="1">
        <p:scale>
          <a:sx n="38" d="100"/>
          <a:sy n="38" d="100"/>
        </p:scale>
        <p:origin x="23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4F2F8-DD43-4710-8961-F1D66EE0816C}" type="datetimeFigureOut">
              <a:rPr lang="en-GB" smtClean="0"/>
              <a:t>14/11/2023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D99677-FC9E-4AC6-BC95-44946BCE8513}" type="slidenum">
              <a:rPr lang="en-GB" smtClean="0"/>
              <a:t>‹#›</a:t>
            </a:fld>
            <a:endParaRPr lang="en-GB"/>
          </a:p>
        </p:txBody>
      </p:sp>
    </p:spTree>
    <p:extLst>
      <p:ext uri="{BB962C8B-B14F-4D97-AF65-F5344CB8AC3E}">
        <p14:creationId xmlns:p14="http://schemas.microsoft.com/office/powerpoint/2010/main" val="1302839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Image</a:t>
            </a:r>
            <a:r>
              <a:rPr lang="en-US" i="0" baseline="0" dirty="0" smtClean="0"/>
              <a:t> shows dried c</a:t>
            </a:r>
            <a:r>
              <a:rPr lang="en-US" i="0" dirty="0" smtClean="0"/>
              <a:t>ocoa beans</a:t>
            </a:r>
          </a:p>
          <a:p>
            <a:pPr rtl="0" fontAlgn="base"/>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CAYAT is a cocoa and coffee farming co-operative, based around the towns of </a:t>
            </a:r>
            <a:r>
              <a:rPr lang="en-US" sz="1200" b="0" i="0" kern="1200" dirty="0" err="1" smtClean="0">
                <a:solidFill>
                  <a:schemeClr val="tx1"/>
                </a:solidFill>
                <a:effectLst/>
                <a:latin typeface="+mn-lt"/>
                <a:ea typeface="+mn-ea"/>
                <a:cs typeface="+mn-cs"/>
              </a:rPr>
              <a:t>Adzopé</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Yakassé-Attobrou</a:t>
            </a:r>
            <a:r>
              <a:rPr lang="en-US" sz="1200" b="0" i="0" kern="1200" dirty="0" smtClean="0">
                <a:solidFill>
                  <a:schemeClr val="tx1"/>
                </a:solidFill>
                <a:effectLst/>
                <a:latin typeface="+mn-lt"/>
                <a:ea typeface="+mn-ea"/>
                <a:cs typeface="+mn-cs"/>
              </a:rPr>
              <a:t> in the South East of Ivory Coast. Like many areas across Ivory Coast, the La </a:t>
            </a:r>
            <a:r>
              <a:rPr lang="en-US" sz="1200" b="0" i="0" kern="1200" dirty="0" err="1" smtClean="0">
                <a:solidFill>
                  <a:schemeClr val="tx1"/>
                </a:solidFill>
                <a:effectLst/>
                <a:latin typeface="+mn-lt"/>
                <a:ea typeface="+mn-ea"/>
                <a:cs typeface="+mn-cs"/>
              </a:rPr>
              <a:t>Mé</a:t>
            </a:r>
            <a:r>
              <a:rPr lang="en-US" sz="1200" b="0" i="0" kern="1200" dirty="0" smtClean="0">
                <a:solidFill>
                  <a:schemeClr val="tx1"/>
                </a:solidFill>
                <a:effectLst/>
                <a:latin typeface="+mn-lt"/>
                <a:ea typeface="+mn-ea"/>
                <a:cs typeface="+mn-cs"/>
              </a:rPr>
              <a:t> region where CAYAT is located is home to many cocoa farmers who depend on the crop to earn a sustainable income. </a:t>
            </a:r>
          </a:p>
          <a:p>
            <a:pPr rtl="0" fontAlgn="base"/>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CAYAT was founded by a group of farmers whose aim was to bring cocoa farmers together and address the region's deep socio-economic challenges, while advancing sustainable agriculture and increasing farmers' incomes. The co-operative started with 283 members and has since grown to over 3,300 members. Through their range of social impact projects, commitment to fair trade, environmental conservation and innovation, CAYAT have positioned themselves as a leader in the sector.  </a:t>
            </a:r>
          </a:p>
          <a:p>
            <a:pPr rtl="0" fontAlgn="base"/>
            <a:endParaRPr lang="en-US" sz="1200" b="0"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“We do everything to assure our producers that we can go far together.” Yao </a:t>
            </a:r>
            <a:r>
              <a:rPr lang="en-US" sz="1200" b="0" i="0" kern="1200" dirty="0" err="1" smtClean="0">
                <a:solidFill>
                  <a:schemeClr val="tx1"/>
                </a:solidFill>
                <a:effectLst/>
                <a:latin typeface="+mn-lt"/>
                <a:ea typeface="+mn-ea"/>
                <a:cs typeface="+mn-cs"/>
              </a:rPr>
              <a:t>N’guettia</a:t>
            </a:r>
            <a:r>
              <a:rPr lang="en-US" sz="1200" b="0" i="0" kern="1200" dirty="0" smtClean="0">
                <a:solidFill>
                  <a:schemeClr val="tx1"/>
                </a:solidFill>
                <a:effectLst/>
                <a:latin typeface="+mn-lt"/>
                <a:ea typeface="+mn-ea"/>
                <a:cs typeface="+mn-cs"/>
              </a:rPr>
              <a:t>, General Secretary of the Board of CAYAT </a:t>
            </a:r>
          </a:p>
          <a:p>
            <a:endParaRPr lang="en-US" i="0" dirty="0" smtClean="0"/>
          </a:p>
          <a:p>
            <a:r>
              <a:rPr lang="en-US" i="0" dirty="0" smtClean="0"/>
              <a:t>Awa </a:t>
            </a:r>
            <a:r>
              <a:rPr lang="en-US" i="0" dirty="0" err="1" smtClean="0"/>
              <a:t>Traoré</a:t>
            </a:r>
            <a:r>
              <a:rPr lang="en-US" i="0" dirty="0" smtClean="0"/>
              <a:t> has been the Director General of CAYAT since 2017. Awa is also a graduate of Fairtrade Africa’s Women’s School of Leadership (WSOL) established to support more women to take on leadership roles within their local economies and societies. </a:t>
            </a:r>
          </a:p>
          <a:p>
            <a:endParaRPr lang="en-US" i="0" dirty="0" smtClean="0"/>
          </a:p>
          <a:p>
            <a:r>
              <a:rPr lang="en-US" i="0" dirty="0" smtClean="0"/>
              <a:t>She told us: “We have demonstrated the important role women play in society. We have demonstrated that women must take a leading position in order to change things in our society.” </a:t>
            </a:r>
          </a:p>
          <a:p>
            <a:endParaRPr lang="en-US" i="0" dirty="0" smtClean="0"/>
          </a:p>
          <a:p>
            <a:r>
              <a:rPr lang="en-US" i="0" dirty="0" smtClean="0"/>
              <a:t>CAYAT became a customer of Shared Interest in 2016 with an Export Credit (COEC) facility to enable them to purchase cocoa beans from their members. This facility has been steadily increased in line with the growth of the business. </a:t>
            </a:r>
          </a:p>
          <a:p>
            <a:endParaRPr lang="en-US" i="0" dirty="0" smtClean="0"/>
          </a:p>
          <a:p>
            <a:r>
              <a:rPr lang="en-US" i="0" dirty="0" smtClean="0"/>
              <a:t>Awa said: “The first financial facilities were given when I first started at CAYAT and the support provided by Shared Interest was extremely helpful because in Côte d’Ivoire, the truth of the matter is that access to financial institutions is very difficult, especially for co-operatives.” </a:t>
            </a:r>
          </a:p>
        </p:txBody>
      </p:sp>
      <p:sp>
        <p:nvSpPr>
          <p:cNvPr id="4" name="Slide Number Placeholder 3"/>
          <p:cNvSpPr>
            <a:spLocks noGrp="1"/>
          </p:cNvSpPr>
          <p:nvPr>
            <p:ph type="sldNum" sz="quarter" idx="10"/>
          </p:nvPr>
        </p:nvSpPr>
        <p:spPr/>
        <p:txBody>
          <a:bodyPr/>
          <a:lstStyle/>
          <a:p>
            <a:fld id="{96D99677-FC9E-4AC6-BC95-44946BCE8513}" type="slidenum">
              <a:rPr lang="en-GB" smtClean="0"/>
              <a:t>1</a:t>
            </a:fld>
            <a:endParaRPr lang="en-GB"/>
          </a:p>
        </p:txBody>
      </p:sp>
    </p:spTree>
    <p:extLst>
      <p:ext uri="{BB962C8B-B14F-4D97-AF65-F5344CB8AC3E}">
        <p14:creationId xmlns:p14="http://schemas.microsoft.com/office/powerpoint/2010/main" val="1681747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Image shows Nursery Attendant, </a:t>
            </a:r>
            <a:r>
              <a:rPr lang="en-US" i="0" dirty="0" err="1" smtClean="0"/>
              <a:t>Rosine</a:t>
            </a:r>
            <a:r>
              <a:rPr lang="en-US" i="0" dirty="0" smtClean="0"/>
              <a:t> Ake </a:t>
            </a:r>
            <a:r>
              <a:rPr lang="en-US" i="0" dirty="0" err="1" smtClean="0"/>
              <a:t>Bekoin</a:t>
            </a:r>
            <a:r>
              <a:rPr lang="en-US" i="0" dirty="0" smtClean="0"/>
              <a:t> (right), and other nursery workers holding young shade trees</a:t>
            </a:r>
          </a:p>
          <a:p>
            <a:endParaRPr lang="en-US" i="0" dirty="0" smtClean="0"/>
          </a:p>
          <a:p>
            <a:r>
              <a:rPr lang="en-US" i="0" dirty="0" err="1" smtClean="0"/>
              <a:t>Rosine</a:t>
            </a:r>
            <a:r>
              <a:rPr lang="en-US" i="0" dirty="0" smtClean="0"/>
              <a:t> has been a cocoa farmer since 2000. She received two hectares of land from her grandmother to start her cocoa farm. Access to land is a great challenge for women living in the rural communities, especially land to grow cocoa, which is a long-term production crop.  </a:t>
            </a:r>
          </a:p>
          <a:p>
            <a:endParaRPr lang="en-US" i="0" dirty="0" smtClean="0"/>
          </a:p>
          <a:p>
            <a:r>
              <a:rPr lang="en-US" i="0" dirty="0" err="1" smtClean="0"/>
              <a:t>Rosine</a:t>
            </a:r>
            <a:r>
              <a:rPr lang="en-US" i="0" dirty="0" smtClean="0"/>
              <a:t> was motivated by the support CAYAT could provide to her, which she described as: “first, a guaranteed market, but also training, quality improvement, premiums, and equipment”. Since joining CAYAT, </a:t>
            </a:r>
            <a:r>
              <a:rPr lang="en-US" i="0" dirty="0" err="1" smtClean="0"/>
              <a:t>Rosine</a:t>
            </a:r>
            <a:r>
              <a:rPr lang="en-US" i="0" dirty="0" smtClean="0"/>
              <a:t> has received training in Good Agricultural Practices, and participated in the Women School of Leadership, a </a:t>
            </a:r>
            <a:r>
              <a:rPr lang="en-US" i="0" dirty="0" err="1" smtClean="0"/>
              <a:t>programme</a:t>
            </a:r>
            <a:r>
              <a:rPr lang="en-US" i="0" dirty="0" smtClean="0"/>
              <a:t> coordinated by Fairtrade Africa and funded by </a:t>
            </a:r>
            <a:r>
              <a:rPr lang="en-US" i="0" dirty="0" err="1" smtClean="0"/>
              <a:t>Équité</a:t>
            </a:r>
            <a:r>
              <a:rPr lang="en-US" i="0" dirty="0" smtClean="0"/>
              <a:t>.  </a:t>
            </a:r>
          </a:p>
          <a:p>
            <a:endParaRPr lang="en-US" i="0" dirty="0" smtClean="0"/>
          </a:p>
          <a:p>
            <a:r>
              <a:rPr lang="en-US" i="0" dirty="0" err="1" smtClean="0"/>
              <a:t>Rosine</a:t>
            </a:r>
            <a:r>
              <a:rPr lang="en-US" i="0" dirty="0" smtClean="0"/>
              <a:t> explained the impact of this training: “Many of us were illiterate but with the training offered by CAYAT, we can now read and write a little. Thanks to the CAYAT training, I now know how to save, engage in agricultural good practices, and help others.” </a:t>
            </a:r>
          </a:p>
          <a:p>
            <a:endParaRPr lang="en-US" i="0" dirty="0" smtClean="0"/>
          </a:p>
          <a:p>
            <a:r>
              <a:rPr lang="en-US" i="0" dirty="0" err="1" smtClean="0"/>
              <a:t>Rosine</a:t>
            </a:r>
            <a:r>
              <a:rPr lang="en-US" i="0" dirty="0" smtClean="0"/>
              <a:t> has also been able to increase her production from 250kg to 2MT. In addition to farming cocoa, </a:t>
            </a:r>
            <a:r>
              <a:rPr lang="en-US" i="0" dirty="0" err="1" smtClean="0"/>
              <a:t>Rosine</a:t>
            </a:r>
            <a:r>
              <a:rPr lang="en-US" i="0" dirty="0" smtClean="0"/>
              <a:t> also grows cassava, which she sells on the local market. She is also employed by CAYAT as a Nursery Attendant where, together with three other women, she oversees the development of the shade trees before they are distributed to the farmers.  </a:t>
            </a:r>
          </a:p>
          <a:p>
            <a:endParaRPr lang="en-US" i="0" dirty="0" smtClean="0"/>
          </a:p>
          <a:p>
            <a:r>
              <a:rPr lang="en-US" i="0" dirty="0" err="1" smtClean="0"/>
              <a:t>Rosine’s</a:t>
            </a:r>
            <a:r>
              <a:rPr lang="en-US" i="0" dirty="0" smtClean="0"/>
              <a:t> ambition is to support the women at CAYAT to go into full-time agro-processing and value addition, she also wants to create a brand which is </a:t>
            </a:r>
            <a:r>
              <a:rPr lang="en-US" i="0" dirty="0" err="1" smtClean="0"/>
              <a:t>recognised</a:t>
            </a:r>
            <a:r>
              <a:rPr lang="en-US" i="0" dirty="0" smtClean="0"/>
              <a:t> across the whole country. Her personal ambition is to become a processor or even the director of a processing company. </a:t>
            </a:r>
          </a:p>
        </p:txBody>
      </p:sp>
      <p:sp>
        <p:nvSpPr>
          <p:cNvPr id="4" name="Slide Number Placeholder 3"/>
          <p:cNvSpPr>
            <a:spLocks noGrp="1"/>
          </p:cNvSpPr>
          <p:nvPr>
            <p:ph type="sldNum" sz="quarter" idx="10"/>
          </p:nvPr>
        </p:nvSpPr>
        <p:spPr/>
        <p:txBody>
          <a:bodyPr/>
          <a:lstStyle/>
          <a:p>
            <a:fld id="{96D99677-FC9E-4AC6-BC95-44946BCE8513}" type="slidenum">
              <a:rPr lang="en-GB" smtClean="0"/>
              <a:t>2</a:t>
            </a:fld>
            <a:endParaRPr lang="en-GB"/>
          </a:p>
        </p:txBody>
      </p:sp>
    </p:spTree>
    <p:extLst>
      <p:ext uri="{BB962C8B-B14F-4D97-AF65-F5344CB8AC3E}">
        <p14:creationId xmlns:p14="http://schemas.microsoft.com/office/powerpoint/2010/main" val="835187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5E091C-2BE3-4D94-9784-A73788AAD6CB}"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1384702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091C-2BE3-4D94-9784-A73788AAD6CB}"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70924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091C-2BE3-4D94-9784-A73788AAD6CB}"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414053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5E091C-2BE3-4D94-9784-A73788AAD6CB}"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1725489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5E091C-2BE3-4D94-9784-A73788AAD6CB}"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157844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5E091C-2BE3-4D94-9784-A73788AAD6CB}"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1524914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5E091C-2BE3-4D94-9784-A73788AAD6CB}" type="datetimeFigureOut">
              <a:rPr lang="en-GB" smtClean="0"/>
              <a:t>14/11/2023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419473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5E091C-2BE3-4D94-9784-A73788AAD6CB}" type="datetimeFigureOut">
              <a:rPr lang="en-GB" smtClean="0"/>
              <a:t>14/11/2023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70697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E091C-2BE3-4D94-9784-A73788AAD6CB}" type="datetimeFigureOut">
              <a:rPr lang="en-GB" smtClean="0"/>
              <a:t>14/11/2023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297207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E091C-2BE3-4D94-9784-A73788AAD6CB}"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4053246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5E091C-2BE3-4D94-9784-A73788AAD6CB}"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03C907-6D28-48C3-A330-7A0001500DD7}" type="slidenum">
              <a:rPr lang="en-GB" smtClean="0"/>
              <a:t>‹#›</a:t>
            </a:fld>
            <a:endParaRPr lang="en-GB"/>
          </a:p>
        </p:txBody>
      </p:sp>
    </p:spTree>
    <p:extLst>
      <p:ext uri="{BB962C8B-B14F-4D97-AF65-F5344CB8AC3E}">
        <p14:creationId xmlns:p14="http://schemas.microsoft.com/office/powerpoint/2010/main" val="2546050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E091C-2BE3-4D94-9784-A73788AAD6CB}" type="datetimeFigureOut">
              <a:rPr lang="en-GB" smtClean="0"/>
              <a:t>14/11/2023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3C907-6D28-48C3-A330-7A0001500DD7}" type="slidenum">
              <a:rPr lang="en-GB" smtClean="0"/>
              <a:t>‹#›</a:t>
            </a:fld>
            <a:endParaRPr lang="en-GB"/>
          </a:p>
        </p:txBody>
      </p:sp>
    </p:spTree>
    <p:extLst>
      <p:ext uri="{BB962C8B-B14F-4D97-AF65-F5344CB8AC3E}">
        <p14:creationId xmlns:p14="http://schemas.microsoft.com/office/powerpoint/2010/main" val="2316638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05872"/>
            <a:ext cx="9144000" cy="1152128"/>
          </a:xfrm>
          <a:prstGeom prst="rect">
            <a:avLst/>
          </a:prstGeom>
          <a:solidFill>
            <a:srgbClr val="668335"/>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5" name="TextBox 14"/>
          <p:cNvSpPr txBox="1"/>
          <p:nvPr/>
        </p:nvSpPr>
        <p:spPr>
          <a:xfrm>
            <a:off x="107504" y="6097270"/>
            <a:ext cx="2808312" cy="369332"/>
          </a:xfrm>
          <a:prstGeom prst="rect">
            <a:avLst/>
          </a:prstGeom>
          <a:noFill/>
        </p:spPr>
        <p:txBody>
          <a:bodyPr wrap="square" rtlCol="0">
            <a:spAutoFit/>
          </a:bodyPr>
          <a:lstStyle/>
          <a:p>
            <a:pPr algn="r"/>
            <a:r>
              <a:rPr lang="en-GB" dirty="0"/>
              <a:t>www.shared-interest.com</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57377" y="5770931"/>
            <a:ext cx="748324" cy="1087071"/>
          </a:xfrm>
          <a:prstGeom prst="rect">
            <a:avLst/>
          </a:prstGeom>
        </p:spPr>
      </p:pic>
      <p:sp>
        <p:nvSpPr>
          <p:cNvPr id="9" name="Rectangle 8"/>
          <p:cNvSpPr/>
          <p:nvPr/>
        </p:nvSpPr>
        <p:spPr>
          <a:xfrm>
            <a:off x="323531" y="210710"/>
            <a:ext cx="1655838" cy="646331"/>
          </a:xfrm>
          <a:prstGeom prst="rect">
            <a:avLst/>
          </a:prstGeom>
        </p:spPr>
        <p:txBody>
          <a:bodyPr wrap="none">
            <a:spAutoFit/>
          </a:bodyPr>
          <a:lstStyle/>
          <a:p>
            <a:r>
              <a:rPr lang="en-US" sz="3600" b="1" dirty="0" smtClean="0">
                <a:solidFill>
                  <a:srgbClr val="668335"/>
                </a:solidFill>
                <a:latin typeface="Arial" panose="020B0604020202020204" pitchFamily="34" charset="0"/>
                <a:ea typeface="+mj-ea"/>
                <a:cs typeface="Arial" panose="020B0604020202020204" pitchFamily="34" charset="0"/>
              </a:rPr>
              <a:t>CAYAT</a:t>
            </a:r>
            <a:endParaRPr lang="en-GB" sz="3600"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4169" y="375706"/>
            <a:ext cx="2821532" cy="717527"/>
          </a:xfrm>
          <a:prstGeom prst="rect">
            <a:avLst/>
          </a:prstGeom>
        </p:spPr>
      </p:pic>
      <p:sp>
        <p:nvSpPr>
          <p:cNvPr id="4" name="AutoShape 2" descr="data:image/jpeg;base64,/9j/4AAQSkZJRgABAQEA3ADcAAD/2wBDAAMCAgMCAgMDAwMEAwMEBQgFBQQEBQoHBwYIDAoMDAsKCwsNDhIQDQ4RDgsLEBYQERMUFRUVDA8XGBYUGBIUFRT/2wBDAQMEBAUEBQkFBQkUDQsNFBQUFBQUFBQUFBQUFBQUFBQUFBQUFBQUFBQUFBQUFBQUFBQUFBQUFBQUFBQUFBQUFBT/wAARCAGiAs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znVvFF3cKPnllMh3I5Yk9ORWdZ+KtYtZ7tmupJYpV8t0GcFewP5V8szaj4uUFW1252LkbvNOOeuPrVm11XxjatGYtddHxgyF8nnsTXnxjGKsz2ZVJSd0fZfg/4mXOhxC3eRxBtw0a5AB9cfj34qgvjiVWnjl3ESMx8wjIwTnpn+lfJNnJ4jSG5V/EJmW4B3NNNkhiMbhz1A/maxbix1pW8xdcmfnHyXB7fj61CUL6MblLR2PsH+3btmctIyQBsfKSDz6itCT4h6mIUEF2zmMYyzc+gHX0A/SvjWPR9SmQNL4imAbnHnknn1qa30EmVlXxRMkoPaZhnA7c+lS+Xdl80mrWPspvibqN8sdvdTKQnBJkPU9ic+uKg1T4gSKoghnCKxUMzNxwexz0r48k8OmOMu3iNmGclmmIOfXrVb+xbNWO/wAQO4UbhmU+vQc/ype4wTlHp+J9r2XxbufDetGeC5jQGIqSXUDBGDgevFUJviZPqEck0WpJGVYgRtKoBJPJzn19K+M/+Eft54Sz61wW6mbJI7cZqzH4V0rbiTXEIAx/rAT0z6/1p2jHUHUlLofVbfEQvdIrX1sk+ctumGDj05qzqXxGaOMO+oQ784i/fAg8/WvkdPCOmO2f+EhiyDnDMBx6ZqRfDul24H/E8iJB4w4JHNDcXawlJq/+Z9YXnxQl1YJBca9bwLGOjTBR7fhTJviZp8lvFEdctZRGuJGedSAegPXqa+SV03S2kJk1VSuMblIznNPh0Pw4+TPqgAHGAwz9f8//AKnpfUnnklofTTfE3TPMc22s2pMb5KiYc+x5p178StItbc3D63ZbZTt2mbbjPYfjXzH/AGV4ahU7dSU8Z4IJpslr4UbAkvWcgckCruuiI5pdWj6D0v4g+Hb2+EcOtRzSlcssYbPB5xxzj2r0Lwn8cLnwpDPazIospYmEe5ipGDkNnOMn0FfH3hW5sNG8SRXFheB32si7yOAR06da0viFf6laywBNWJtm/emLzMhXz1x71esnoRzJLU+yvFH7XEWoeCJdG1LUIYYNykyebktjsR7mvIY/jr4ejmSKPVvIjVsqx3EEE5x9Cea+Xbq6kv5olvr5HiDZOCCB9eK6FrTwnDGrPqCyuRysanjipcbaMcZPdH0nZ/FvRNWvDDbaktxcY3bUB7ck4yKztV+NehaTqbWtzdSxyFR/yzPfvjPavnxrbwrCoaLUcEj0OfpRfR+F5CGGoCRwuMsDnpwOvas42T2ZvKpKStdH0Zc/HLRtPt7aSbUZwGTMbLGWOM9cZ/nVdv2ktBhRC2pXQLfdxCwB57jFfOcY8OoqGS9WQAYxknA9PpnNNuv+Ef6iclM8HacD9afKm7NEe0a2aPpu4+O2n29jc3TyXz26rh3QAjJGRnnJ61zFt+0d4ctF+V7oueS4Rhn614Rb3mhszxPeukDfeUZAP1GabdP4bjb91dMQOPumnGKWlmKVWTs00fQcf7T0OqTC3sI9TvLg/dVImZj9APrXWWnxE1i309Lqbw14gkjHzsV28d+md3H0rzn4Bx6Zo+k3Wt27wvPLL5W6ZipjVf4h7V9LeHfFml60Y7SSfIdc/aI2+U8cj6VjWl7NaROzCw9s/elZngM37UWnWd1KGOohy2HikjKsuOx560y0/am0Zppmme+cPH5exlyOnUc/Tv2r0X4xfA3SPFHhufWtNhQajBu2TRkAS4ycMPQ818dnVNKtZpI7qBklVijpt5BBwQfoRWlOUKsfdRhXhUoStJ6H0fpn7W+kXEgtJ45obONTtdostwOBwfpWNP8AtMaFNqErAX4jwQshHXngYz0+orxK21TQpmWKCOR55G2rGEznPAH516N4a0/w14T1+0sdQ0BvE2ozjzDEo3RxqeoK46j3FbRgr7HM6jtozd1X9pLSZbdTHBeSSIOr4BbPbr25qvcftLaZJbxxLpF7uUfMxZeeOuc1f8VeB/C91FPLb+EdQ0+eX5oJ7aF2i3HoCMYA+o7Vb8DeF9A8L6lY6fruif2rJdR757qZR5cPooGOPy7U5WWiHFzerZzsP7RGkyW87tp12J4+Yozghvqc/wA6rXP7RNrM6H+yLgAcspkH+P1o+MVh4Y8Da5Dc6daq+n3qkiNSDtYHoOOh5rg28YeF5Ygx0g785yCKSb6IUvOR6PZ/tNR2kbRw6RdCNjk/vQKc/wC1Atnc7orC8c47TAgc9BXnf/CdeGQPm01sHgqMEcD6VK3j/wAKKmP7KfJGM7VNZNO93AtT0spnezftWTzW5g/sq4ZG675cn+VQ6P8AtEWUJf7Vpd/Fk/8ALAhsep6/yrH8J6K3i9jNoPhS+vMjCyuqrEe33j159K6LVvhn4s8P6eb+58KrJboMukDBnAx6Y9u3pSuo6cpolOWvNf5Fi4/aesrFZBYQak5fjbNhf6/Wsub9pS/UJjTpgM7vnn5+uMetcXF440GQyQSaSYZgdoj2ZYt0249c16J4B+COteP4TcDQF0u3xvWS5GWxzzt7DHqaTaiveQ489SVoO5Rb9py48h4/7KlYt1IlJH8qdb/tO3Nu8Qi0yaE9GO8889DxWh41+D2reCtLOpw2dpq9jEcyG24kUDqSvp9DnmvN3+ImgOpxpWPlx2z2pxjFq8UE5VIu05WO8b9qK5Kyh9JkYE/JhiP6Ve8FfFjW/iVqkWg6To80l1I3my7ZRhUUgljkdOnevLm+IWhSQCJtK4HdcCrPw5+MMXgDUtWvrFZba4u7VoFdFBIznB/WtFH+6YSl/ePbvjt+0dea3Z6VoRt1uL/SplSKJMADaRuDYJ5GCOlcif2ttYsJURtC2GNdpXzfTqPu15T4D1vTo/Fo1LULj7rmV2m5Z2Jyec9SSa0vE3xE0WbXLlrKwV4C2Q+3AP4Vq1psYxet72O2uv2o9X1KYsdBXy8527yT/wCg/wBKqt+0dra7mh0EIg9S35dPevPv+FhWIYFLAJ/u8Cp0+I1oyuHsvlxgANxUcr/lNVP+8dwf2pNfBjQaZEGU8fMxqb/hpzWNm19ChMm7cX3MO/PavOdN8TaLcSP9osGlfO5fnwPoauTeOtLs3Rhp/mdiu7OalxV/hLjUla/OdrL+0R4kuHMiaNGATkY3H+lXbT9pjxPFaeWdHjcKc7iWH4HiuHtvitpVsx26TIVz0Zs/1qtH8VbZbq4YWH7qTgIT90YpOLlo46CVTld+c6+8/aD8T3FwZxpEKJ14DEcdycVqx/tReK5o8HQ4JUxglmbH8q8+/wCFqWkMYjg0/K992Djmq7/FCBWPlaeBG33lJ659OarkurOIvaNaqZ6bJ+014uWIFdHhSPqAWJHX6e/6VnL+0j4kV3V9LhJYZwGb/P6V53N8Tla3ES2ZRFOR8xyfY1DJ8QrVo8CyIf8AvbjS9irfCL28r/Ed4/7RHiWOQkafboCfu/N+vNNuPj/rs7QG4sI5Ig2XHPTPT/PrXBz+MrW6t1P2bEg4JzzVVvHCNH5a2gHbNNQa2QOtfeR7xc/tKWV9Y2tvHo32fyR8zKTzx9P6Vhal8f726sQtppIS43c7ySMevT2FePx+Lo0YFrfn8Knj8eLFwtvke9NQlHRIXtVLdnqGi/H3WrFZEmtIUDKQdykjP0xWppvx3kXTHNyGM7P80axH7uexx1xnv9K8bk+IUruhNrHhfVakj+IgVvmsoyKlwle6Q1WVrXPTNa+M+tWeovHpQW7sHAdTIhyM9Qfy/Wo1+PXimOMolggY8Zwa4SH4reQdo0+FgPUVJP8AFYzAGOyhiYHJ4znnp0o5ZvRxD2kVtI7X/hfPilUkMmlwsW/iCnj/AD9aS1+OnidQW/sqF424bAYE/j/9btXGL8WFZsNp8I9cDA+tI3xQEa7VsYwOvrS5Z7co/aK9+Y9Eh/aK8SWoj8nSEjMXIOW7+vPAqS8/ak8XXYKyaXbujLtYYbJ45rzc/FkMuG0yIjGOn+eapSfESO4uFY2SRIvPy1KpO93Ep1tLKZ3sfx+8SQq4i0eFAxyfvcewplv8f9fF2kctikMB/wBYIwxb1yOa40fEC38tytvHn04rMuPHQuJdxtFA6VsovsZOpb7R6hN8f9cs7qVrKyE8DLtzcqwP161f8J/tJahZtJb6rZLFb43L5KsSWyeCM9Oa8g/4TVQoQQLjGOajbxoHj2/YkBHG6k6V90NV2vtHX+JfiRqXjjVkBia3SDc0HlAq/wDP+vpXonw9+MWr6NZ22paiYLEW52o44kYDHOM9cY6ivG/CfjK2s/Elpd3iLHFF94hc5471V8U+LrXVdTuWiid7UyFo1Zjhc9eM1Tg2rJEe015mz3LxJ+0taeK/Ez3d3BcFGXa1xzk4JOcenPp2rNb48W0VwY1tLm7txwHCkE8+mf8APFeI2fie3tE2izV+x3GtCPx1DEoX+z0IHHP86fLLsCqLe56PJ8eNc89zBp6pBn5FdmBH1pn/AAvbXooyDpUbP13b2B+n0rzuTxzE+xhZqrLz6/0pX8fCSPabRQfWlyPqg9p2keky/tBaxJDbqujRoE5bLNkn1BrqF+PEU1iHkuHiuDGW8tUfCt2H3f5HvXg0njHzVObce2KfD4z+UI9uuMYztqHSv0LVdrqem2vx81ma6R7qzUwZwSoYkj160y4+OviGa5K2mmxmJWJUndu29ga83bxtGFCi2XjvT4fH7QsGS2H+NP2fkHt3tzHoF18f/ETsAliq8fMCW6/nW3a/HHfoImmuJINVDYa3EbFSPXO3+teVXPxES6VR/Z8akdSord8OWfiDxMpn0zwtPeREYEuzan4MTjPToaUoJLVWHGrKTsnc3l+P+u/PG8ISFWypCsOPcetb2k/HKS6sbySeQWl3GMwBw2GP59/6V5vqWvTeGZpLbVdBe2uQcbZl49eD6fSse78cwX3l4sY4CvGRg0ez5tkHt5RdnI5p1vOjyy/TcaYVuWXmSQ/ia+7H/Zx0eBZPM0KB5Izj5pmUe2Oeau2X7NugX1vLIdFjgSMg/eb5j6D2qvrEV0KWEk/tHwQsN22OX/WnCyu3GdzYPuRX3t/worwu9wYItERJFG45VhxjnAqaT9n/AEHTmE9zolrHbuuVZ1HYZJ+vNT9Y/uj+qP8AmPz/APsd0px8/p1NOayuFwQr5x3Nfe2m/BHwxeXLRnR7TIGQoQHOfwrUvf2cdDkge8j0vTXjjYKAkakPkdCfXNH1hbWF9Uf8x+fH2W5Zd5Ukj3NLHb3bZXy8j125r9BrH9nvR7yMLHodmxX7wS3X9DjtVH/hVfh/T7h7abRbFGVuq2yt1PB4HTFH1jsg+p2teR8Ew6PcNJvZGceg60raTc4IWMj1r9Cf+FK6LY4ubnw9BHbFsNJ9lA4AyWPH8+tPtvhF4W1K2lfTrCyd0ViI2t1ycDr+VR9Yl/KX9Uj/ADH53LpNyxOEYn2yaF0u7zwrZr9EdF+D+n6pbxyLotrbKW2rF5A3EA4z06Z/lWzf/AOyt7PK2NmAQ0mzyRu468fWj61raw/qStdSPzY/se7ZdzIyqOM4wKYdJk/2ifpX6OXHwj0mNbdWt7Qy+WG8qGIFkzzlhj/Oa0tJ+Ffhmxha6fT4PNHLSNgEnuAvpxUSx0Ibo1hlk6mqeh+bEXhu/mG6O2ldR/EqEj88U1tDnicrKjqw7bT/AIV+ltxY2dnE8kem2MkSAkybOcZ4A4/ziuGs77SPE3iRLObTre3EysQrKAcDofYGqp4p1NUiKuAVLeR8K6X4V1HWr+C1sLaae4mcRoEUnLE4AzXR+OPh1qvgXyrHVGLX7fM8WQwTPvn+tfc3w1+Fp8ZfEiy0QLDaad81xut/llcqMgA44A9uaxfiHpOj2HxEvdHsrT7UYn8t2lG/v8wLH0PvW6rNtKxyvDpLc+B4/D9zKpKwyPt5YqCadHoE0kYYRPjGfun9K+8b3QbC2hZntoUXoAEGPTAP0z3qjHPbQ26mOC3SMHarbVx9K0dR9ERGir6s+HrTwte6hdJb21rNLO5wkaqSx/DFd1a/s8+M54Q40jYGH8Uq+mfXrX1nqUOn+FfDsfia8WHasibWVQOGOCM+/H5iuri8Qaf4m02NLK4jgeXDiRuQMDgZ+tc1TESjsjuo4GFTeR8Ca58JfEnhuQi+0q4gUYy+0Mo57kf1rKm8H6jCx3W82zgBthxz05x1r9CvEWvWX2BYdWtkEkWIxIyja/UZz71g/wBtaJcFYLnTYTaNwskOM8diccH8fWnGvJq7RNTB04uykeW/CX9kDT9U0Vb7xAZLm4kQN5EblVTIzwQeo+tcv8RP2R76z1Av4Wb7VblvmhlY4T2Dc/r+dfZOjXUd54Mu7DTFNtfmBjGrEBiuOMH3Ar5/+H/x01PR9Wl8NSWbXeoxuyPE+COCMtuz05/UUTqz5eaAUcLSc3Cs7Hi+keAdf8F2r2HiLR7xNNJJM9oofjvyDwMjuKsW2sa94Hul/s65ebR3OYjINw2k9Ce1faP2bX9Ws7cNpKMk3LeUwcYPY815P8Rv2b/EV5rEF9obW+iW0xP2mOTlT33BBxn8frXnRxnPPkmv8j2Z5f7OClSd1+JW+Hnxcm1TQza3Wn/Zog2XmdwV/AZ6H39as/8ACpfAurzPOdHsbm5uiZWJAZ9zHknj1NVfD37IcOp2Tz6v4qu47ljuC2a7VGDnJXB/nVzR4Lr4b/EiW0nNvPYbMQyR/wDLRRwSQe9dEKsYpuO5y1MPOTjGexyHiz9kzTWuBeaMzaZcr8yIGLIT1AI7fgRWZ8J9Pk+F+rawniG38vVGbH2iRd3mR46qx/HqPSvsrwzZf8JtbyT2kcOy3j3um7k4z0FfPn7QGjzak8elxK0r3gYWzRqS0bgZ+Y9h9a2o4l1NGc2JwSprmid54b8R23iJbA6TdqEk+VreVN/mEc8D1/Wsj4ofDPWtc0W9njjS3nOdkkYBYYGQrD0/Guk/ZZ+Gdh8O9BS61a9Fzr9xHkSlspBnrgeuf5V2nxJ1DTPA+h65rU97zdjEccjHJyOWxXDVxj9uqUEdtDApYd1KktT5N8J/szprP2S58W3T3sofIs4mIiXJ7nAP/wCuvTNS/Zx8FxWEiTaRp1ou7AZokDbT3zj0rmIfjdp8flxw6hGJCPmHf2wfpXP+MPjAb5gsVxJeybcC1tcySOR0JA7DFe1ZpKzPneZNu6PKPi5+zyPDU8t9oFyt1Zls/YgSZVBIAK9yMmvSvgv8D9C0vSrG91a1ivtTmAkcTYIi/wBnHYgZ/Kuq+Culx+MLHW9U8W6fcxamCo04TqUVAoyAR6k56+3pXE/EK48Q6feT3mm2kwubeXbPBCjFWB6FeOSeOnoa5/aScuTsdsaEYRVR9T6Vh8U+HvCNrHaQW6RHHIiAwMDiqFz8RtO1K38iCaKAMG3JIuTz2PPSvl/wvr3i7xP4gtLC80650xLk/NdTwsAoHYZHXp1r2Ob4U2mriWO01OaC/TaGmJO1x0Jx2H09DXPLD+0d2zvhi/Yx5UjiL638K6f8UnvYNPF5q0sQdoo03KMEfNj1P9BXr+neNvEFnabrLSriC2kX7xTAUdDgen4VJ8EfgxBqnjiWMJHJHasF+3DJLnGTk46D619Mat4DFrrtobdIvssyeU0Eg3DA6tj06flXn4mvBSUWrnbhaM+Vzva584W3izSJ9Bvra6eIXcnyujAA5PXj1/CuH1r9mXwr4h0YyQaLHCZFLLNaDaR3zwB71y/7SvhnWdP8XXL6DZSXM9rMzTR2vTyznnGee3T3rrPgT8fLe1+z2F/uOD5cltMpDo2MEFT7+1dDjOMFKiyI1KdSo4V4ny/8Qv2fta8H6uINOhm1e1kJ2PEhLrjPDKP598VF4P8Agjr3iCSUXOm3FtGnGHjKsT7DHTp2r9FtObTL7UAqWiIbjLt8uSBnoOKyvE19BokjmykFrKvWQqD26H8KqljpOShJamFfK48sqlN6H5/zfs8+LrhpTa6S3kRMV815FXd7AZ6/UVy2ofDXxHplwYbnSbqJweQYiR+BAwR9DX6J6bqE01qt3cqr2md5Vep9/wAarXF7pfir7RPLGkf2dtqlEBLH0JFdsq8o7I82GEi7cx8I+D/gT4q8aNL9jsxBHEcPJdEoOnTGM/pXpFn+xzqbWwN1qHl3B7RxAr9c5r2PxN8S9N8F+M4dLljS3gniBKke+AT+RrrV1K8s7YaroMo1XTyoaS3zlkGMnHPNZyrztdo6aeDpXte58ieJv2XfFWhpJLaiLUo4x8wjIV/yz/XNedt4I1tJGRtMukdTyDC3+FffCy2OvTfb7aeWO7b5vJVyCOeQR9KXStU0281QWl5apG5bEhkADD3prEStorkTwUFLeyZ8EN4L1jhf7Mu8/wDXFv8ACmN4O1WNMtp9yv1hbJ/Sv03uvhHDMI3gntjG+GBUZ4rNuPhrCLoozwFOp4GeBU/W5dYk/UYP7R+ay+FdTKgpZXOD/wBMW/wobwjq+f8Ajxuce0Lf4V+k4+GcHltMjw+Up53AZ/L6Cqa+BdOuZikMkJIbBPH+c0/rT7E/UUvtHwjb/BzWp9BTUbfTrq5j6uFiPy9eentXPt4RmkXYttdLKvDAwtj+Vfow3guTSbcvA6G0kI8yPauDz0qve/D+wsVe5KRpbSHd0BC56jp61H1qXY1+pQdtT84ZPCuoK3/HncY6E+U3+FNHh+cCUOjwui5AkUgnrwOK/RC38D6fqrNsEa7GxyBird58J9MuIXjWGGRyOUZRk+4/+vV/W7aNGX1BbqR+bx0O4ePzNrFB1IU4Fatj4E1S4tzdQWM0sSjLHaeOK+/I/hHYW5FvJbWsaMM4Kj16VoWfgPTdPhkUCEJjAVMYqni+iQlgf7x+dDeH7lv3jQME6E7TgfU1XbSZWbakDOx6Kqkn61+g7eE9GecxywQiLpnaCOtRR/DbQhP9ogt7cHpuVAO9V9Z8iVgr/aPgpfB+oXFuJjZzRxdN/lnBP1xUC+GbpdwNtMT2ZUbH8q/RDT/COn3Fq9sViYD5toAA+v61ND8M9PmgMTJbiOQ4DHAxyev+e1Z/Wmr3Rr9QT2kfnTbeFL66k2JazluuPLI/HpRN4Zuo3K/ZpQy9V2EEfhiv0c/4VXYmYQr5LtHx5i4GOKrt8LdIjvxEZrfzJOOcUljG/shLL4x3kfn3pPh2VmAmsriNT0YxsR/KrkXwz1fXHlk0vTbi4hjGZJNhCjHbPr9K/Qi/+D0CxReSYjjjkDHIFUNS8Iz+F7XbbNHb+YpWQ7QRjHrj1qViXfRF/VI8tpM/Ombw3dxrj7LICDt+4eoOCOlaPh/wLLqsskdzN9jKqWVXQ5f2H/1q+5vD/wAP9HuIXhuJIJZ3JboAOef51a/4Usl7deZstvJhOeQA3cdcVu8QlocywbaumfCMfw8v2ODE4PoY2/wqu2iTpaSRQ2/mspwzIuSMfhX3/c/Du0t1E0ksB2jB6Z/rVPR/hbplwJnijiRHyWdV9sEmo+td0W8GujPifw58Itb8T6Bc6nZWZmitjiQdG45OBWBP4RurUv5ttJG68FWUg/yr9M/2e/B2n3Wua34bSOIrLDuO4D5ucce4wK4bxh8MVs/El3pr2ccltDcldxUHr/gSa29u1q0YLDRb5bn5+f2Sy5+XOPanr4fu5PmjtZZF9VQkfyr7+j+BemafKZktbdZG7bRnn2x1rTj+FkXklTFHAepTAG7jr9cD9KzeL7I2jge7Pz2/4QvVZF3LZTEnkARtn+VQnwrqUcbO9lMgXqTGf8K/RlfhjaNtZUj34ww47VDP8Mba6m8uPyd/9zjmsvrcr7Gn1GP8x+dsnhm8htUna2lWFuAzIQOnQHFPsfC95fbCLeby88usZYD9K/QLVfhNFDbxpcwxeUrYHA9cYPtV/T/hhY29oZLdIynQ8Dr60PFtLYPqMf5j86Lnw3erO8a2k5KnH+qb88Ypv/CP3ypsNlNn18tv8K/Qyb4cQSKfOt4wSchsDnmodU8HaZ4c0KXULm3hjSIfxAEtWixV7KxEsCo3fMfMfwT/AGf7rW4Ytd1WyeW23ZjtypHQ9WH4HrX1T4dS60rQ/wCyINOitrZ33CUKNw6HH6H8q8BuPjZ4u+G+rXaQ2In0Atvi2DG1TxjP19a6vQ/2oNA1q0ka6lawu2TIVxja3Xj/AOt6VdSHO7yM6U1TVkdN8VfhvY69oVxb6lBE5KFo5wMMCAe/rkV8MX3hm9jup4orWaVI5GUMsZIOCRnOPavuX4YeIF+LXiAaZHqBu0xvlBGRtyBjr9fyr0DXvB3g7wfvjupbfzWBItYV3yngnkDpkZ5bA5HNYvEOi+Xc6Pq0cQlK9iHxF4w0bTLVGvJtjrEXkeKTLbjjCEfU1gx/EPxGzRNb2lyulNj94YyvQ8nGOmKxvhd8LtE+Hlut7r13Nq938pnnupC7HGOFUn5QD6eneuw8T/F3SZLPyLSxCIknykgqevB+g+tY81nZanb7NuPNJ2Y+x8Wx3l9Lf2upyJKw2iK5AbdgY46cfWqFx8R476F01CP7SQNsbQnGOepB7H8q+c/jvpE2rX1jrWm6n/Zkk8TC4t47kxBiCMMBnGSCf0rgk+Huo29ibybxjDbKqq0itetuQMcLnHv71vCCkr3OKpUcJctj7E0XXtLewed3ks7hfkkeRg27Gei+hz+lQx+KotGtdmny/abaYM6kOFZW9SM9MdK+Jv7NcKc+L5Am7gidyDg9ay7yE294IU8QXFyCf9YkjAZJPUk/5zWio3d2zKVZ20R9y2vxYaS3dbSePzceX5vnKGUDrgZ6nNU9N8ff2dfORe2vnMcN58oxxznOev0r5Bt/hvqrXzWuk30t9IYd0ptpAQqnk5Oegx69jUvgvwro934vtdP13XS2niQ+ascvD/7O7PQn0/8Ar0+SMdESqkpNNo+wPFXxG1DXbIM95LLaKuPLicMpYDBJ56f/AFq0fDesaje2aQWk9ul3IudsLDIGO4ri7H4afCHxRa/Yomn0SX7u6Gd0DcdTg81D4e+Bur/C++v9X8B62utxSoFaC6YebgE9D369MfjXBUrJRstGj16eGnzJvVPsz6E8I6Xq2m6W7T3PnSSNhirAdsgZz1rn9e8TQ291IJNc+xTtkyW8zDdxnge1eD2nxd1HQ9aFv4ghuNPuQxKxz5Cljxkf4g1c8bHw98R9LNjq7SC8kbdDcKRuj44Kv6fWuaMpOV5G1Smkvc3Oq+HvxiisbnUL0utx5krRq0hDElWIH4dK27z4kJql1KNUSBI2G6No1Hy4GTkZ5/GviGTT/EvhHxRceHtN8+5uVk2oIVJ8wHkN+WO9e7eCfgT4z8QaaNQ8U6j9itIRvEKTAOy4Hyls/wAh6c10TwdNvmkzCnjqnLyxjsegeIvHmm6cpvL3Vf8ARkU7Id4UPnnAHtzXHfCjx9b+O/iBqN1aWx8iHy44+RnknPXtgV1OqaR4H8N6abaVLZyww3m4YgHjJY9jk1xfwd0PQ7X4tauNLmW1tJFhljKKQhIY7lT9OldMaUcNByOR4ieLqqC0Ppe08bQfDfxKPEUloZJYrN4YIx8oLMMcnHTNfL0fxqtPEnjKZdr2Ms0zPe3U8qqn3jkLz0r3b4mWVt4hXUdPeTMYgJVVbG0Hgnr1z/OvHfCPwx+FPxG1bTra10m+gltmMFx50jKJ5FGDznoCD/KscPO0G5M3xtO9ZKB3OqavZahDBJYail5YL9+SLLMOmScCsGDWPCGj6pbvfX1ncoH/ANX5uM5PGRnrmvoTTPh5p3hPQ2tNPsYbayT5FVYwAAV7HHQH+VcL8Ofgnoq+MPEGq3Gk6deyu6skpQbgCMYAxxzQq8ddSnhJaWOd8V/CmT4raX9kF6+naI0gkiSFcu2BkEcevtXnWt/CHxL8MZpJNJ1G51jT7VVaS3kg2vtzyVboSB7du9fSXxCvbr4e3WjXzJt0YSeTNJGuBDuI2lh6Hpn3rrbfVbHXoLiW4uYVEi/KjJhZARxg59K5XipKVraHcsHDlvezPlbSfEWqfErwjc2FxB9kt5FZY5rtTHhh0bkdQc9OP0qloPhzxXpPh37TqOjyz2aOU+1R4lhkx1fI/qBXo3xY8eW62eneGre2hgv7cyz26qoXzypwI8+hz/Ktj4F/GGy0vzLOO1mFp5hW60+42lM4/h7/AJH0rt5pez54o8t29t7OTPL9H8VXOm3UloJwkEkRV42c7kB7ofcfyritB0uz+HvxC1DWtTC3+myqq21xIxLKzZLZHXPTk19XeLNF8K+LdXl1ZdH0yyticpGFAPuSfUmuH8QfAXwt8RlVdPfyLkDO23kKBfTIz29waxp1lCXvdTuq4aVSF1uizoWtR+KNLK6LqLaXcqpaIqS6tjsR6Va8K+MtTvJ7zSNa1C3kvYtq9SpJ9Qvoa8uuvhf4q+BF1JO9rNrfhyb5muIGO6Hkghsc4I7gdqxPilrUE3h6y8XaMTBcaayKwDli8bAAg/TI6+ldSjGaukcEpypNJs+iNW1G4bRVt5gZiJtrSRfIuCcEBh6GuN1jwj4b1jxHBHqkradd26kW+3cDLuORz9f615ToH7VNuljDb3++5tm6oQCFx1HXoa7rwZqtr8YfFdhrUs62GiRboo5mAMrSAfdXJ6AfyqH7kXzaF61JpwdzV0L4mz/B3xLLaXN9vsmiJjbcAQB2PrwaiuPEVv8AEzVvO0jW5LR92Ctuiu7sRnAJ4A/xrz/49/Be/wDF1xFceHtVhuZInYrHN8jPnjAIPX8K3P2W/g1ZaLYz3fiGyeTxMsnmfZbyQiONASAAAcZ46+9KmqafOnqVWnVkvZNadzu4/EGn2cf2eTxPqVtJGxE0c0MamMjggnHQ+1cT4y+MPw5s2Yanv8Tzr/z8SM4yR2HpWz48+HfhnxjdahbXFg2kXO4gXFrKVbk9cZ5GfWvm3xt8BNY8F6mqvI2oabK2I7qBMkE9Aw9fpWrjGVm9DCM6kPdWprfEjRbDxp4ZOr+FPBN5pEkbgh4YdiMh6/Lxnj0HpXuHwhPhXwP4T0+JIoXvzEpuVkjHnmQgZ3ZGef6cVufBDR9W0XweIPESmWK4Xy7WGRj5q8fex6Y96oX37Nnh19Qvp9Q1a8OuTN5qlbgqVBOQFAOOMjqO1KNbXlkE8I2ueG53l9488PC1QxwFJ1wXVSPbn8KSy8SaPfGRDbK424Xco5YdATXy/wCPvD/in4f+LLTRdIN14glv0LQEnLLggEN27jkmrNjcfETwvfW934m077FpEUi+epZdy9gOvqR0rW8d0zm5aifK0e32ev3Ot+IIrSKz+VXyqxxbgrehOPSu/t/Bd7bTyyx2yiSZRmSTgqSORjHSsDwj8bPDKxo0aW5CjJYMM7vSu4m+K2k6hGuy4wjj5ykgJUY6gV5ssTWj7sIntwwdCfvznc0fhHJd+DLjUPtQgufMbI8gYxkck16LJ42Wzs9Ru3t2efy8JsO4qmDx+Irye1+JHh/SLX7Q8izBQfvuFP48/wA65XxP+0Loun2oSxlElzKdqwpjnPQAev6V5EqdStU5mj1k6NKHKnscTovjqx1jxtrOrXUskUbTGApIuANp5BHqT7d6n+J/h/wxeWlv4nsbSMXdtKGieDCY3DncPSvEtQ8XS6N8UNYOoQG3gu5EmWJkITcRg8464A/St3xJ4kWPw9rUvnD7MbffCivxnH/6q+ijTSikj5uVVtt+Z6t4U8Vavb2rzRIoi2EM0nBU+gPoa4j4nfECzs9Ihkluik80wV3U8ckZH6/rXjvhXVviJ4ogWGysb5becb8yJtTGOoJGcfQVV+Inwa8Z2OnxanrLfa7DO4pC7Ex5HUgj+X+NY0qEfabnRiMXJ0fdiz2HxJ8evD2jeGTAlyslxHCAiwtklsdPrR4C+IlhpGjRT3koWWZfNljlyDuPt6jH6V5P+zt4J0DxBrn2jV7cvLbvmJZGwM+pHsa+wYdG8M3MctlqFhY3Fuw2qzRDsPp1rerKNG0d2c2HpzxP7xux8Z/HzWf+Ez1+01LSraa4ZUKs0MbMowRgE4+v51V+HHxr1jwTcLBeCdID8pjkU8DPbNffkvw+02HR4zZabD9mWPcsKIpzgV4L4muvDPjXxBHpbaXb+bYSKzjaAyEEfkeR+dTGsqnuuOxc8M6T5+c7zwI//CZaPBqcWitFdlfkcrtLg9Mrj+lee/F7XIfCc5uryD7LcP8Au97DGD9PwNe3eH9Sg8P/ANnXFski2trIpYeikfTpzUPxM8O+EviZ4qjhnhguVePzGaRQyjPIOPXn071xxvCpqtD0ZpVKVlLU8Asv2mtL0+xtLU62WljTBAQkE+mcev8AMV2mjeJrjW7iPUXvmiDEMIw3UHsR71nav+zn4LiuvKtrWONmbCMhGM56j8a7Kz/Zb09dLJk8Qam9xsysaMoCYA4AwP1raVSlH5nHTo1m/eWxa0aS38Qas4jurySUdYoiSo9zXqfhP4CzyWc2qW+opBcOeIbjIB9s56n6elcZ8JfC8fw38I6nLYT/AGmZJSz3l6QXb/ZIx0H0rY1n4la1dWwmnuktraL5/LhyCPfH1Ga1hGOrZnUlO6UVqed+M/itZ+C5tVtNZhaGWxZleLcc8dCB6H6V43dftPaDMGiW+ujbsMhPKYge3T+tek+Mbnwv8RtdN9q9il9eyKElumADbR0yMdRk1y0/wr0w+I7LT9O8O2V3pk6ljfhQChB+6wx9eam0E7pEyVXuYujftKeErK8SV7i6AHOPKfGR+FdVJ+114PZtxlcyYyrrDJxxwPu9ah8SfCfwr4ewl5aQBuisIwF9MdP61PB8ItNfSjc2mhWNxA643ugBGe9DipWdvxIvOOl19xS1z9o3wl4g0qOePV1trmM52srBiO4wR9fxrFb9ojwvbQxuupvJk4ZdjE+mSMf071xGpfDe90/xDqMsfhKHV7RBwlpMPl45wCeo+tcjqepaDJdHTj4Iv7bUxx5IV92c+m7p+FaKCjoiPaSdm/1PWrr9ovw7b3oCX5kjlGWZYyQPQHilk/aG8O/ZTPDeEso/1TKQT7gf5/Guf0bSJpNBjhT4WzTyLHgzuY1J9+Wzmui+HPwl8Jy2L3mr2vkXbMd1s4J8rJPGM9v6Uc0dyuSo2kv1Dwz+0J4amV0vL+WCcn5X2kDntnFbuofHTw9/ZU0UD6gLhfuSiCQo2B1B2+p7HtXbw/s9+H4fseqaXFZySPwsMyAe4P1psmt2Hh/UIrTWNFhs4kbYztGCp5xwcfzNY88G76nR7GrGGrR5BJ+0dYiZLWK5lS4lIUbVI+Ykda7uDxJcRwxXUw3gsCzEkt2yRXR+IPBvhTx1cAnSLe6jVgY5LfG9Bjr16/Q1S1bwW+jWhjiLy2hG1XbAI46H3FdtKUJaI86vTqR1bNfxt8bNO8G6DZHUnfy5wBFcYJ+bHTPrx+hrzBv2mPDl1amOfUZJuSRvVsgdOu2ttdDTxzok2gDTzqN7C2UgZTgsOmT6dP1rYt/2ZZdL8LPqGreHNLtPlGYFKu/I7Ej0I4xmsp0ow1Lp1Zz0R5zpHxq8O6pqUNjZ3M/2maQLE21gOTyOle+6BbreTQW0erGSSQYK7vbnv/WuD1T4Q+Gbfw7GltbQ6frLcxSbQNhHToOv+FeVr8SZfDetvHc3Ci8sX8tvLb5W44I9yMVzt865qbO2MfZS5Kx9M33wq123uZXQy3VueW2kkfUVm+JNP13w/oLrpsXmFsnHQ8dqf8JP2mpYV8q/KzWzfLh+oHvz6fzrpfFvxP0a6N3NbFH+UsUGCuOvH4fyrGEqjlaojedOly3pM8Us/wBoK3+HmvaXdXlrNpmqwKVkDZAk6d8cjg9+/Ss/WP2mdX8W63e6lb2L2+nOfmuJIm2HjGc4/H8a2Gh8J/G61zJaNLbQPmSZl+XIJ4B9setdlpNx4f0XTLrS9Psra8tVHlqZFGRxg8/hXpc0Y6WPJjCUnc57R/jYlvawz3UjSxqMl/LbHTrnGMVFf/tBQ61fm3jMYUNlJVYD5fwP9K62HUfDUemNaT2VpBHt2qMDGPavlv4+eEbfwzqMWt6HN5VtcSbZEU4VSehH1/qK4YSU6rXU9apGVOgpLVHurfFqz0i0uNQlvSsCj96rHPTuOaw9L/aN8JW8z3T6izOBlSwORjtjr+Vcv8OPDPg06XA+va5HfyzAExlwV5HQjPUe9dwvgf4dwzGazht9+cL8q4P6V0Olfc872+tkMk/a48K6nMY55JAmMb2ifH/oNXIf2qvBdjGkRmZ0bltqOfzwtV/AfgnTvG2rajp934ZtbS2hk2pMiqfM4+8B/npXba18M/D/AIV0GdlsYDHHywdQOM9enWuecYx0sdNONSaumZ2i/EaL4mpEvhjTL2UMf9c6skYA4649+wqp8YPhr491Twc6WQiDxsJDGGJLgHJXp1OMV6r8H7jQoLcWlrNFZ2oG7LMFz+Pp+Pat/wCIXxu8MaZYyWuls1/fQcMLWISKrYIAZt2B82B3Iz0rzpV6iklSievHD0uT97I/OPxJ4w1qxaXS/FNtcWjlSFjlQqT24yOn0NReEfhBqvij96ls1hbFQ/nXCPlkI3bkUDJG0ZycD3r6Y8TXQ+IWrWWo6npenyFZQYLdo8gMGxgkdWBI59ieK0ZJNP8AC2Rcsk6yrGfMCENE+Q5ZVLL8y4ZeTj72MDmvbjWnKKSWp4EsPCMm73ijlvht4Dm8A2EsmjzGDDLHc6h5hV25JVRtPGcMeDyB9KZfeNtP0G8LxW0eon7z+evDEqQQcN0U7sYPPXisDxT4wutWbyoJXjtzxmOXGSSc5OOnXqK5tvL84byqLgsGOT0PPY559PXpW0aGt5bmUq1lywOu8YfGC41m8aPT7u1trZAF86ThFI6jHXsPyridT+Ky2ZeNJP7QnA2tcEEIeOQoPbPrXtGsfsf+G5tLuLmwkv4hGMMzXBEmcHPBJHbuK+TPih8Pda8K+KoNJjWW+t7nm1EGWMuDyCB3Ga5aShU0izuxEqlLWau2e9/B7wn4U+InhW91nxZafbHFy8VtLNISoUBSdq9OCfrWbYfAXwsnj832nzpf6NtMiaZM+VEgI4IzyuCevc159p/w1+Iuj6ZaRpYXFtBIMKqyh9u491B4ye5/OvZ/CP7Pf9ieEb3U9Y1K+s9bWMyLfQyExxqADtK5wRn2pOpGnLSRSpOtFc0Nj2CXwH4d8QeH4tPl0u1NthQbfywccHtjt/hXy9+0L+zdb+FLJ9b8NRTJbRvtuLUBnCgnhl9hkfnXt8XhPU7HwnDNoHiq8/tEL5jTThXjf1BGOmD2PavIPEfxj+I19r0/ha6sYp710ypjH7po1HMg55GB/KnCNVTTiKs6Mqdpr0Oe+Gv7M+o6lCLvWNcfSraVcNb2r4ZgccM2cflXtHhn4F+A/CqJO+lwXTgZEl4DMflzyM+vHQd68O0n4163dSyWMemyT3akkLErFgQTn5QPrXQweNviLqXlPa+GbuWNCAqTAkcckEEjg+9dH7xv3nZHLF0IxtCN2fQXh/w34D8RWt7FeWselMR8jW8bIx4IGCDx17etfNPjLxhq/wAGvHcum6fq00tg6ie2WdywCkkYJznqD+dYniH4p+LtB1B5b/T5tMmbjY9uyqfUgk9D7GvOmXUPiV4piihD3mqXbBcsSQoz1J7KBVRpJt9jGpiZK1tGfSmifEnSPjDGmja3pT3t7IrES8HyuMFw/GACfwroPCP7OOm2VrfJqviy6TIYxiLaEUdQOe446Gud8M+FPD/wc0Ei8uo579SHmnyCXbHCgeg9BXn/AIz+OF9qTSQ2M7RWjfLjGP8AIrmVJRbUTu+sOaUqm57Bb6h4S+G14LHUb+O81CeIML6YgMy8gAnHGMfzrhfFnx0vNavo9I8NwyXl3NIY4+Mk+hHTjg9a0fD3wV8P/Erw7p2qah4iv11SeBQzQsrIPVRx2re8M/sm2/gvxlpurQa893bR/vGj3jeVx90kD3/SrUoRfvboxcKk17mz7Gb4f/Zt13xcqXfjDVmsNwJW3tpQXOehIIwAOegq5461TTPgzc+FLGx3SRW/7kTyuNxUjJJOOxx0r6B8QWTwaS6Q2ctzHIq7ZYlLMPTPHTNfPXxF+EV58XPEGnW6X62FxHuVbfYXkLEjJIz8qgDv61gp+0ly1NjrlRVGKlRWp6BoYtPFd5FqN1d+RFOmxVGSDk5yfp/WvOvjD4nt/hv4o0TT9GeO1dZPOFwqgfMTyMDsSa9M8KfAm48N6NHBfeJpL82q7AkSKsW7HTPr9DU2k+AdC8ReJraXxXZ2epS2kPk27Lh12kglmX+8MDr710p0qcWkcU44mrUXNoaXw3+KDa7otzNc3P2rzFwyNKTsJySBz0/DtXN6Z8brfwZ8Qr6x89NjFQWk5A45U+5zXQfE/wABaR4H1bR7vTLZ9PikH72GBdv2hMZII9c45xmuI8UfCvQ/HGx7fSRaXdw24XVq5EqZ6MwzyRgcYrl/d1Fd9T0OWtSdo6tHtniDxzp/jbQp7VkQ2t5CY5c9BgcH65PrXi2mv4jt/DqaXqG42EEzIsy8llViFJ+gwfqawdEfU/CGqR+HtQEk8sbFVLA4IAJ3fQgDoa9GtdJvm0VBLIRbyJ5jZXGGJOcdK6cPh4wd9zgxeKlUio7PqZniDT9O8UadpVvewTG8hnURX1uMzQkDhxx0z6+tcZ8Tvhr4n8CRvq/hzUJNdhZd8qzxDzh1JPHXg132lX1r4d8RWEWppuHlFlUkZ2k4DE+mRXT+JvEmraJEn2Kzj1DTyzFliySqnBVSccgVrOa5nGxjRotx9pzanj/wL0nxF8UNPiubzVF0u2kkeKNY8l22nBbBPGCD1HavR9Nnvvh/8RotMutRjuEuY2MUqqEJ2kZ3D1Ht6mm28ljdRxX2hPBp9+rZ8gfJvYj5sp9e+K8n+Mni7VLxbLUTC0msaVeK0kEYJfy8FW6c7SK4JR5qmi0PVjLko6vU+0tYWTVtLiLkSx7BuTAIbIznH4V8pfF74U6rptjrc/hW2tpdM1OBo202VgvlyE5JT656E9jXtHwh+I0HjHwrYeXJidFCou44IOeM+v1ql8VLzUtLtYLSzsWvLiW6VVCqSse7+JiB0Az/APrrCEp06nKjoqxp1aSk2fBHg/4S6r4r1/8AsOCwmTVY2xLEwwE92PYY719k/wDDOiaJ8L7DRoNcOn6hbv8AaEkUfL5mOQTnkEk9PetHVPEWm/C7w/cap5EX9pyJtnuCozwMkAY5xXgGsfHjxd4u14QaDDc3ijlUSMu3U8hRXTUqVKuyOWlSpYf4ndnXeGPFV1o+tzeG/EQT7XAQY3RiVkUnAcH0Jz+Rr1jV7OPXtGjNnelHWPBmRvmQ9sn0J9a+af8AhEfG3xD+IVpM1i2l+TCkc1xeAxKCCSQAevU9uxr33w38J28Pwfab7xLLcyHCmC0Trz1HP+cVyVrQaaep20FKpFx5dDxxfi8+h6tc6L4kj2XltJt809GGeGz9DXrfgH4kaZ4quEgtPLn+zkc4DqD6keoA4qXxL8LfAmq+Io9W1TQ7q/vPL2kTOCu1eQSucZOT1FZWlah4P0XVksvC+nR2c0uTOkCgDA7n3rrp1YTkmcdbD1qUHdq34npHijxNa3lpb6kXSzdhsUtKATg4BC56kmuIuNYvvGmqJa6PbNdvbj57iMENvHYPngAf0rzXx94nmvtdtmhjUWySt8vRVVRk5PuRWt8L9G+KfjnTZLnSpLPQrAFiq3UmxmUnIIAHQgnqa3rRbd0cWFqKCcZPQ9g0D4e+JJLgamNOKahZ7TCUYFvU8k9K5rxj8L/GXxbjvdN124j0mO4mDyNwZeGBAHp071wF98ZvF/gPxEdK1KWdLu3OXmhnJSVf7y5HIH07V22j/H7Tr5Z2u7nzLtkyHYgM/cg+9ef+9i27HrfuaiST0LXhP9kfwZokf/Ez1S8uplbLb7lo2PucH+QrB+M3wS0Pwx4YlvfCXiG5i1GJWkSA3BlR8dVIJ9PQ1qRaD4r8db5/D1pMbF23LcXThUwTkgE5OAR2FQah+zb8Stajlhg1W0tDMmw4Qy8EHIByP5VnGq3NOcjSdJKDjTgeFfBfwNrHxQ8/U9d1C8OmQttS3jZgZmHUZHQDFfUEPwhtfC2lpf2GlQ2SbN/mTplzjHc9z70fD/wTf/A3TNM07xRZ50+22mS4hzhiDksR6fX+XV3xe+NUXiyVbPQXkFhjaqMQd+PxrvlXvJKmtDzKeFSXNVbv2POfGPirT5oZIbuyaSUYDGRVZGHTO7HBwa8x8CwaFrvxBvdLvnkl06FlaCEv8vJztP0Ir2/SfCWnr5F3rtxDNIRuNltDD6Mfar+oeMPhr4PgeZraygumOSscYJJB78duKcsRFOyQRwc2rydkdVpetJHZfYrDT4rRIX2CQrgMAB0OO9c98WbfVvHegppWiG2gnAwwLEhgOpNcFr37SmjzebHasYFHCiMYH16Vk6D+0Fommxz+bcOurvICoIOCpPIPHcVnRoxUuaKsysRXko8kpXRka/8ABXxh4G0tNasvJuJYB5jLAcE+ox61f+HfxWXXLSS2mYJPj5QeWDe34ivRvAfxEg+JjXemhhZJbx7nZslSDkYA+gry3xd+zrqWi61ea14e1qCQyMZxZOu3JPJAOe/PY1dS0tJ7hR/dpSpLQ+gPAvxavreEWd8hdFXKzMAOvYe9cP4ot9F0zx7Dq6hRHqXEyjglhk5P4fyryXw98YrzTbJ7HXLOa2eN9nmTRsBuGRjd06+hqX4nT+KPG2j6dfaDot1JFbP5puYwFG3BHAJ5znsKzpQ5KlzbEVFUo2WrPpOfxdoul6ObNZftE8u0COIgNgnGSfQfTtXjPjrV/FGg/FN9Qs7K6m0NYUV5oYycZJyNvtx27mvOPgz401DVPiRDa6pm1Nuh2ROMneCAdwPpz1r7phuE1K0Tzmhk2gBlVB8wxjkY+ta1qipSUUtDnwtKVeDk3qeEab4mt7jUbC8W43xGXDI3Xr6Z6g19P28ljbaHZahuaVkjyYsAFsjp06c180/tLfD9dH0238S6ehtJLdhKywAhXUDLAj1x/nrXWfDv4mL4m8Hx25k82SNVAwfYYOfpivMr0ZVIqUD1qNaNObhMT4lfEmPQWhWZPssF2ctkAA4PA+oxmuH1DxOdbkcwRq6MuVkJ+Xqf0wRXjP7V/jHU9b8Radp0EDGzg3bVPVyBgn6c/wA65HwN4k16zU2cGiajqBbiOOONio+px0/GvUo02qS5tzxq1b/aHyn0B/Yb7nlRtoY5G37ufeu9+DVx5+t3tgkqyeTBuZRzzyMZ9eP1NedeG/Avj7xRZSxzSR6BbzIMQ7N7D6n1/Cvb/Bfg7TfhT4PadfPNyqeZcXkgyztjkk9xXM2n7qZ6CUlaTRl+LrZNWtbhGtYppuQpOCwIPpn1rwjR/i7qeg+JDpNzbyJCsnlOs3C4z1+n4V6p4Q8YWvjC3vNQhdZEknkjXbyPlPUfiD+VZnjLTfDF1eWZ1Z44L25G0ZA3HtzTpS5X7N6hXpqS9qtEV/EPj+z+HelvrTaeDFI+52hGQc8A9fU1teA7qHxtpp1g6fDFqM7+ZDHIq5K5yAfyrjPEnwlu7nwTqWn2OppqMEiMI7eZhlMjjB9ue1cR8OfGmv8Ag2S20q80bU5L+3Xy8xxNImB0IYcc4rdwumcSqrmVtj6E1r452nh6C40m904R6ike0W8agtyOoHfPtXy1EPiRNrOoajp2h3Bs7iV3jSYoDtJJ6E/zr2TTbxr3xCdY1/SZbe8kG2KS5TB259f/AK9dvqvxOtdKtovJ0ySWNRgFHABx14rGEFTT5Fc6JzdVrnlax852vj74j+H8LqejahLbqc/Kpbb9Cvb8K04/2iLDWbV9P1uEnJ2NHMvIGefofwr6DtvjB4S8TRi0uFFhdgY8m6TBz0zn0/Csn4kfATwz8TNG82GCOC62borqPAbPUgHHQ1tFx05lZmLjU2pyuj508SeOP+EF1SyuPCeoPPbXgz9m3lmRuMAc9+fyrs/C/wAYtc1C8jsda0y7tbablri5jZQCewOOvXvV+4+HnhX4c6HDPdaUiatYsrRzyYO7nBIPv/WvWY/Enh/xH4Qggv4IES5+QTYG0k4wM+v1pe0jTXMkT7KdRuEpW0uaPgrx5omi6bNeaTBHd3uf3owNxIHJ/wA+1cJ4y/aEvPFlwZIIzHBbuVaHBB3Dgg/Q14z4rsda+C/jaODTPOv9P1Js2qgliGz90H/PQ+lejeAPhLqnjCaLVPE8sWjWFxMAtuuC2Tjlj+A6VvUvUhaJxU7UanvdDj/EXxMm1PxPYIiOGb7/AD64/wAa3Phl8Oftmn60+r6Xb6nZXtz5szStiWNTjBQ+ox2FepfFn9n/AMDeELO01FtWNvBJwb2AgbOO/bH4V554s8IeIvCWhyazoWsw6ppCqrSMo5CjnJGfTGainSlCPKi6teNSSlIZ48/Z9PkSXvgzUJleJdot5XLb8AHHr6VxfwnvtQu/HSeFvFXmaf5KNLKkq8yLwAAfTnt6GvU/BPxTt7W5tPtAhl1C8VdsNq24HGPmxjr/APWrofiT4euvEOtPrtpoSny7baZ48biSQT268evequ7cshJXlzQMH+1dJ8OWr6Vpsa2WmMzEooGducj8OnftXMt4p0ezmdLWcRktwzdTx0NYt0smpRTFkZCpPI6jHUEfWuJuYSmoPJKoMadu5BGAAfy/OtJRsRGTNfWtfude8fRaJp5a4mnVZBtYlUGTkn2GB+Yr6R074H6RqPh2KLWrVNRfALJKoYDpwAR1rlv2VPg3F9sl8RaqmLu7f5Q3OxACVX/Pevq+PwnFbxvP54jghUk+hx0AFcNfSXuHq4R+6/abHxz8Sf2NtGW6tL/SvM0iItumjjOAVweg7HPce9c9ov7PFmqSxp4nvLZ433KDICDg8dvbtX0Z8Vvifp9rp8tsX8+do2XYhBbBUkED04r5q0/T9St45lvJ7i6dt0qtsKhFycADGSMkAZP1xW1GrJq0zixNCCmnTPbPBfjPRvB9lLb3V5bs1uu37RGQ28gHgAc54PT0NYnjL4hR+LrO7sIo2aKYMpZmCLt6ZyVz0IPJHbHeuKW3nmyJ5cXAUff3PM+1cFnJJ24BJ5GenHcdPbeHXvrkXUSQwSxKCJSqSmLAChg2cglgOGOQSPSp5dbm6qPlUTm9D8EXGl6aqrLNLGfLVd0wlabBzgnPXKn5cD6V2Xh/weLO1ju8wpPIzLGGuFBDFhgsv8QwD8y8fMMjBAN2z8PJDaKk8kLPIzBlkOGVVHyg71OFBYDjb0HuFb4u8SQ6Hal7cRyfLkTiRd82+QsHIJO5sEg7QMADvzVxgm7GblZamH4o8UW3hnTZ9N8q2ubiN9zNIHZ42JZWLcAEAHoRn6815PrXiK88QzTNdStiSTcIx9RwPpjPJ9aZrWvz6lNJNcuZNwwFdic5GBxn0A6+tZfmxklnQon8IBwT6k47/T0Fd8KaivM8+pUcn5EkzjbJtcNtXcWC59CQfcE+h6DrUM21o8M0coxlkB5znBIx6k9T7VnNfIrLu2o8hyE5A6Hp9c9/T845tSaSTcu1BuwjFAzOw7HJ7AHoQelamNj7A1bxxFpVjPPeouneeu+Fd5YKucc/h7d68x0LxX4a/wCE4jlvBA9zNbuLUFgXVd+XIHbOB09BXifiG58feIZIbS18M6nEWURq1zvfgcZyRwc+1bfh/wDZl8T+J9It7zVdRu9J1u3k8uF5AFjjh5ZiTnJJJI69uc14FGiqS99n0lavKtJKnE+oZJ9NurSW5t5wLHYoaWRhkt1AUZzgZ7jFcx4++KOiaT4K1PSr3UF+zyW7I4TIIBGBg9s8d68wvv2e4oLGSCPxZr+oXbcN9kIaIYJ4Py4/Wuy+GX7K0GhRyXXiWafX3Y7ljvGYoBnKgR5xnp8x96v2NOPvyZm8RXl+6jHc+a/hv8WvFmmW9vDFZ3urWCsUULE7kjuoIHYep717voXw21a/EHiGRoIJIrYRq1zC+9VJ3GNRnqPcV7TqHhvXI7N4dG07TrfaNyqjKHGDgDGO3H515J4g8ZfEfSZpILi2tbqIErLCpbdyCCBx79q2VdTd4aGLw/s42nqdN4b1DwboVxcrFbRi5bJmKxqGkfGC2fUcdKdrnxs0Dw3bu0awqWA9C2c85Oeh9MV8veMvB3jOy8RTzWOnale6fIolRgDmPPJQ/Q155qWoSQTSR6m01vcR8NBMpDg46EHmrdP2v2iI1vYK7jY+odW+LXh3xlbG2u4Yb0TtgxeUC3I7HrXJfDv4Xa3puv69daH4dmSKZttreXjiJVjxlh0zwfQdhVj9lTTvC/8AZN5r2rQR3M63HlKshAaNBgZHucmvqX/haXg2yf8A0ayaSVB5cWwswc4yDj3PrXLKdTDycKaudUadLFQVWq7HzJdfAW71XxAI/F/iaO3kIBNrZoWl5IPf29RXtunfs7+DPCugIbnw9ayPL81u18oeWRTkkkk56etdn4IsYNLGseK9Utrc6q7NGhmyCFzgZJOcgenoK88+I3xehub19a1eVUktwVhG75emBgegApurUqL3SI0aVKV5O9zF0nw7pHgSO/tdOieOOZpJMLgrbrgkqg9M56etcPpvj7VNL8UW15e291b6ZqFysUfnIyhVyFycjvnvXuXwZ8M2nifTZdbv7gyz3h8xYRwUUnIGMcEjnpVz4sfDGXxN4Uv7TSHh+0smYVvASu5eRhu2CB27VlPFR5+SW50QwslD2kNj1LwreW/2G5gWaO3sIhGR1JO7GAD7Vwnju40Dwz4klmKLb6hqEI33AG13UE8A57E+hqv8MvEkum6XpmmeKLYWWqRkhgzArkcKRzzkYr5p/a68fXl98Tv7NtZGn1K1EcMccanO5hwqgdzkdPWubC0ZSq3exvjMQqdKy3dj6V0e+0vUHS3bUYoosblMpAJbHTr16deuab4k1jQodLltpGiST7sdzbOBKuCOVOeo/rXx3o+peO7PVtP0PW7SbT7S+mjElxIm9UXOT+8B4JA7n0r6t0H4R+F/FGiPZi5az1NV8xZorgjPQ4YEnIOfTtXpVKa3ucNOu/haM7x54sbx94LgudOtbq7v9IMZieG2dvtGAdwJA6kelcbp/jNbW9s7oWz2c8e0TWroUbBPJIPcZ9K9n8M+MtV8M3EliVju9MtlKk2q7WjC8Elcex6H8K67Ubzw14y0uOebTo9RjmbY7S24JTPIOccfga87nUHyNaHqRhKXvp6nmVvNaeItZS/i0SLUZxHj7RKFGxe/J4GTx0rqtQc3UaeT4ViitOhX7SXkU45YADpg/XivnP4h33iX4C+IrsSF5fDV9OVt7lWJEKnojfQmrPhn4+2+nXEDS+JOIxt2Mh7++Rx+NbWq3vF6GXNQkrSWvU6/4mfs76n4svo9e8KeIlsruODy/sNyCQ20lguc8HJPUHrXken/ABO17wVqU+k65Z34u4ZhHNHAgYIc4BVepBB4wPWvfPB/xsu/GMEtvpUVo9wsqr5jyhVeTGdobHXBB4zXmHxA0NtC1C/1zxro7J4lDKtjdwTsIwN42A/wuCWPUcZFbUpzu41Hf8zkr0qaXPRVvyOtutBv10+31y/tZJbR8FLyPiaNT2ZR1Az26Vga58S9K8E+JrZLa3/tOTVIRHJKkYd1UEgHp6k9/U17ja6Pc694N0S4sZ4yJIg8kTxncxIAKjnG0gHqOpr5h+K3hPUPg78UNL8Rxl9T8PSAwSIxBNuWOev90n16VpQmqk7MxxUXCl7p6P4m+APirR7i28UeA7qSOwumFxe6TJKG2FgCxib3JBwT3rC8K/Fi70XVPJv99y5dlkjkDFwwwCGBORjHf1r3z4S/EyO4sYY53trq3ugp2tIAykAYx9Rx17V5n+2d8LILhX8ZeGR5V3AuLjy2CiWPBJUn1BJ6+/rXovl0bR4ClPZM5/x3qmi+NjLbavFG9vJ9wByoBIHAb1z7/wCNelfCvVPhz8OfBMsnh3QpJ/ECwkSFwHbcMgFT3/8ArV8QeG/i3e2wSG+U3lsr7ucAjkcfX6+1dtYfHQW6SPbbEz/CvBGDwDWFajGqrHZQrzo6ntvxa8ap4R8FjxJfoRe3MwK25AyASBgj1Oe1eMn4761caabqx0u4itlUkXOxjHt6n5sdsnoe9N8WfGDQ/GXijQ4fECk2NnEbl4GBaIz4wit68EmuhuP2iNPs7Oe3SOOS3bk7YRsC9MA+uPWsFhfdtJHd9ftL3WeN698bNfvIZY1v2iSU8kNlj9TXs/7NtrD4g0C5t7rSJ0u5m3/2rIxDTZJ4U+gHpWDoPgHwZ8Utdi12x0wWkEEx8+NMiK4bHGF9ie3Wvo7RLCDTNNMiR+QtvHhRGAM9hit1CMFaK1OaVSdV803octd/CWOOJ3t5ftdszb5VwGfAOT9ckV6D4Rj0y00HU90rCQR4XHykN0Axjtx2ry6w+J1rpXjHzL+6+x2sZyy9FfnBAPTIqz4++JOnLPcPYbUtpwJA+7buXGcjmsG581jqgqShzGvpfw10D4qayJdYi8+SzDLEDJgHJ5JPvj9K4PXv2VbSPx4klrdvaeHsbpIckncDyoYngH2967/9n68udVaTW3G22upfKtuMllU/M/TpnP6V1Hi/+0fEWqXtq7LFpEO4KqHDu3qRjpmuaUm5tXO6FNezUuU7DwnNZ6HYrYrqFtFaQxKqQ+YOwHH0xW03i/R7MiaXU1t/KH/LKUAdP5mvlT4nWV/HceG4LS7No0tw0F3JH95YVQsSffIHWu+srHwE2nwWslot5cbQGnu5SS3qTz09h6Vz/wBnuo+bmKnmap+7ynT/ABU+Mvhe48M3sct1mMKSZJpAxPHYntXyz8LPh38QPidrVvrVpIuleG4mc2skwwShJ2sFxyMHua9U8ffAPwj463W1k3kHHyz6fKR15yVzgj6iuT8PfFDVPgzrreGtYkmnhh2xQ3hQCHZnCk+nau6nh3hqTUXdnnTxccVWTlokemQfs528lvO1/wCJtSuZ2+Ui12ou4np0zjJ9a8x+JP7Jeo6fG8mk6lJdzrllhvBnd9GH4+teoR/HrT7NRtjSUzDAKHepY5PBHfHrVr/hYkGp2UYF/DbxRn+JiWDHqOvXP8q4nKvzJpaHrRjh3Gzle5+f+pWOp6fq8tlewm0ubd9kkbdVI7fTvx617v4W8MXPxGsdIv8ASU02LVbGEwXEl3EGDkDKkD1Hv6msH9ojRoNS8daO9jdRi71AGO4aPgHDDDkfQn8h6V7d8OdT0T4b+GY7aCKNykZDvwSzY5OfU8/rXtqV4qVj5hxSnKLeh4JD/wALE0/4gX2iRRAalIFWRrZSsQjycNnHA4PX0NfUvw5+EuuabpEGoXmpR39+zAHzZCFU+gHp+PpXnmvfFa70PZ4gtbCC5hulJ3xKGcKuBz7cnp6VveCP2hIX1Cyvra1Js3kxNGWOxc55Iz796mUefdFQm6ezPXf+FcXEkNzJqcFlP5i5jhRAFDA8HOKZZ2+peGdBv7eWyZyykoFAI6dAPStO416LxpZxSabdqndoWfG32+nNRTQXnhu6t7y71qCS1MXmNC8gYrkYwP8A61cvsot6no/WJ7o+LPHuj+IbX4jy+L9O0W6XT7cKLmXYFXcBycdcYxzjtX0b8JPizD4g06GcEYkXbIrt908Y5/Dt612vgvxNY+Lptdsx5M8KQ4DbQe2cH8P518d+Ir7Wvhf8TNU07QrGa5s5G+0RRWsJcIGJGCAOgIP6UpWrNxktUOnzYaKqRd1I+2/iFf2+ofDm7jluRvZWKdPQ8dPavLP2T7ewg+Hc/wAvn3ChiN+M8MRg/hXOeB4/iD43uLCS50qOz0qM75luZOXXGcAD39TXQ/B7xVZ6X8YNV0qOJdPsjIA9qV2ryOSvHTJ7D1rmn7sHCPTU7E1UqKpL0On1zwZaQefq66dC+obScbQ3y9Tj34rH8IfE7Q1tZSLS3NypZdigBgQcEEY4Oa+h9W8L22jXyFR5ts3zLk5XaRnI+lfGv7Xvw9uPhzqMHjDQ2MNncSBrqOL7uTgBwPqefXIop1PbNQkFSH1de1h0Kniv9qjV/tU9jo2nSTmNtrSIrEoQeh46V1fhL4xap4+0caFfxXIEg2lmiIUcYYE47jPU+lY3wn8TadrGj6Xd620GjW982GuzGO38RGO+O5711GrAXYf+y5ibTzvLWWMBPOXPB+h/rWyw93ZKxzyxiUeZyu+xY+H/AMKB4b8TTw6VdLZ6IwMpWT5grk8ge2a6/wAY/AvTte1a31B717tFTbhVG31yB6/jWXqXjSPwbokqtCj3LLgKBzgqCPx4rjvBv7T0PiC+i0r5o7maTytsilcNzyfwBrdUknc5JYhyXL0Z6Bo/wph0W/iWPVJpExlbXgk+2celb9xo01nqkNxbwvbOq53yQ7lOCOCf/r12/hPT1hsoZmMMl7L8ynk5BHAz68VpXmpyxyPbmAR9y7AbRz0FePiMxalyQjdHt4TLEoqc5ankXjrwTrXjueSGW5htrZ02p5S4ZeMZ+uazPDv7Men6dYouqatfahJjaCzYPPfH/wBava5tQ0u30+VrpdxPO4EBmI9BmsWx1aW4jimmkkJdiyxyEAKucAE5qKFWrONkuVG9eFBT5pPmfqcE3wV0aK4jhWAXQhkUl5WBPHr9P6VH45vptAVIdBC3NwnyfY4QCQMdRz0rofFviKfT7F5bfSjcI2Q3kybjx14r5yk1LxDpetXPiLw3oupXNw8nz28gIVV6EDJr06c1J++eXXg4R/do2fHXwm8Y/E7TES4u4tM3MHUMpZuMHBGR7daxPEHwq8Q+F/Ar6dfzR3doCCbm1JBjwc7uvY/1ra8P/tLW82rfZtXhn0zUeI5bV4yNpzycY75716Z4n+JHh3VtJTTLKVJmvk8toUweoHIHsTXopK1jw3OXNfqeYWWsQaL8PTcX14utXOnL58M84BYKB9OvFec6t+0vPftiFDheVYtgH8P89TX0LN8G7Dx98Pb/AEhZXt7gwFY3jAB4GB+JHtXBfAj9jWzOoSXuuBr9EbEKTgBVwcEle5+tZc8aMbyZ0ck8RUUYI8m8S/Erxl8SvDcmh6XpN1qC3CbWmCEIq9MBj8ucZ71q/D/R/iX4B0lv7W0ua68P7CJ4FYOwTHPH4Hoe1fcMHw6tPD1vHHaRRIB8qqqDPHA7e1ZXj14PDuhy71yJF2sOMcjkEV5/9oSc1GMdD1Y5VT5HKUtT5d/Z98BaNa61qOr2Q80XUx+zbhkRR5ztHtnP6V7l421C50eETRXKrE42LHnBzkc/rXjfwx8e6L4bmmtkni803Mv7rOCuWJPH41jftA/FRp7W1tdGna51WR8xwwjOACCc+n+feu2es13OSlKMKDXY968G/DHTrezL3S/aLm5Jdgx4Uk5OOfT2qp8XtA8HaZ4RnSa3hBRM+cqgEMORg+ufevnzw38XPiNqVsifZ0t1ZP8AXzyFRwgYABcnJUj+uK3prK91OIPqtxLqcv3l3bWi6biQnPODyCSeO2K8xUq3tLyloel9Yw/smqcdT1jwb8atD0XwXaNZJJcXJRRGu0gHgZJb0B9PUVieKPjT4k8YR/ZTdzabp6nLJaffxgEktgEgAHpj0PrXMafom7T/ADRtgczKwuSr5GFPAwe/oRnOK2NK0NJZiska3NyEaXdDG2Y2CkBQdhzuwCVOMbu9d1ru55t3ZI5620V3hkm3guoBLtgx7iDjcTxgkD6Yfjjnc0vSb61aKdvKt4JRtbfGCq8sNuSRwF28f7Xvz0f9nk2strbW4+02/wC/k8qMKy78gvkHJ429QeQMY3YptrYqq/ZLtDHEm9o0JG1mBJ2k7sZ5GGBP3/Q1aRLItL0ySSeCeJmkieXYkchCp8qqQS2zlcjvkDBz77Frp8UMcSLEbkXSP5byIoO4EBgrBhwFYtwvGBUiwQaddpIyRpEqhXRNjy7RmQMDjOAA4HC9Bn1NDxLdXGmySl5EfDbZfLmYqyqhBkVvlYqB/FsAwBwM1YI0PFmqjRdPlmuriS8KQqsYuON+xAGC8kkAkZUHghhxur5z8XeJZ9b1DLzDyiWbcxJJJYnOG9DnqO1dL8XvHn2opAsgSZm5MLK6lRgDBOMKFCKAGP3T615NJdrJmRWk34wEdSTwOWI6YJIPIzzXVTjZXOKrK7sjXuJI41KlAJT8+MknGQxzz0zjp61QuLqVodxRQJFB3lsNycEKcdck9PasuS9DRjezu6nJaPpwBztzyR7+pqtDqjyR4aRd7DCIVB46AEk9uK2uYGhJdK0IJj+QjvwobHIzjk4OOvcCs+a82kQy580fLjJ4IyTgZ4xz6dTVRtRdgCihCy7STksevPXuDVOS4LeYAVb5sBck5yD19wPbtQT5H054J+I2uatBc6y2oWdppcsuLVeDPMqsQxRfc/y70eKPjZaTa8PDl3eo+Zd01vbI8z8HlSwz2HOK9b0f9nnRLPRoLNVnigt9phCuA0eEKAhsdfx71438SP2b73w3Heat4c1KOfVboCInUmBkVeFJRgAQxBOcg5ry4ypyna569SnWhBX6H0n4Ggt7/QbKeyfAaRVbgR7WxkJgj+nau80+3j0W4lM11bZI4LMWXHXHPvXh/wAOvAqWegI9z4r1Ce+ghy0hCrDvC/wr6H3Oa8q8ffEv4uWXiK70ODT7fyEbMd9vCRyKQCrgfe6du1eZOnWqTcIM9T29KnTU5o9/+IXxC03wfp91cxXNp9oVXM94TtwMk9PUDFeS+BfiVoniiKTVJb1ZxcEsuSSR8xzx68frXkLfCzXfGt08/jDXZbmNmw1paEpEDnJBJ6/gK5XX/gb4hs9Uf/hGryG2092wkJkZdvOAPf8AOu+ngnGnyyep58sySqqajdI+odW+IXh6yh86W7hBVcfKfyzzxXkPiLQvBXxl162mgiW41C1HlvHCuPMJOQCQecc9enNcTof7O+p31wi67rrum7LRW4Krnqct6/h3r3P4V+FfDHw00uQwNB9uaQk9CVUH+Jj3PHU1rTw6oPn5jGvjXil7Pl0Kegfsv6nfavbXlleQ6BpMMQjNtbQqCSxyWdjwScdh61oeKPE/hHwav9hadcW/9o2uDJqlypm3yA42oM7c59PaqHjb4/GSG9li1ORokTFta2JUEt0BzggDr+Zr5Ef4gatd3HlKkF1Ik28TXKBjnJ7n0PeulR53qjgc3T0ufWXifWPFWsXVtpyXNo8GoSs006EoQQAWIX+IA+g9Ko+DfHlrqTS6fc6LI/lyNAboWDsjbSVIGQc8+p4rzX4N6V4sbWz4k1PTtV1m3MW1I4QFLZKlVRSR8uMnjrgV9gWXj6Tw/pVsbvSUsLSTaVJAVlyONwHQ81g3yaQs2dkI+0tKq2vlc+ex8bpvhH8Ur2CWCaPQ7rYY5WhdVj+VQ3GOn0Fe/N+0J4X1jw3He2Cx3d47KGihlBRehJI9x7etXb670bxpOI2n064eWPmO4VclcnvjpnP5Vxn/AAz94Ia4a4/sfTIpW5JgyvU8AY6E45we9efWpUqkuarGzPVo1KtGHLRndHO+IPiZpvjDXJNF02WGLUXIkgMuSwbIyxA6ALjj6VqN8G9ItfGVr4hulF7rtxC8r3FwNxB4Xeq/wkAY/OqurfBr4feEbqXUtPinsNYVcrcWk7HaSM8gnHUdx3qPwTp/inRZJ73xBerIzK81pcSOcTwZVSqnH3wDnaB0BNa04xjpS0RMqjlrWV2anjm0luvAer21iEOtCBzHuUc5BwOnU89K+dPAf7Rs+g3yWmt2rx3sJCpNkqAwbGGXHP4mvpvx58SvC+h6bHcvHNE6opjjkjAWUgkMAfQEHgeorlfBGreFJftviR7S1t4Zo/tT5RCXIAwhOOoyB6cU6T9mndE14qs42kdNofxj0fxbBH5BJvdu2VoVYhT1BI9OPTv3pnia/wBV0/Sbu/0C7JvY1857Y/LDOAM7VP8AC+c9Pem+BfjZoqzvPGYRBKzJMqxAYYk9D7e/rWc39jXXj+4vbKSBrO/tQRalmCrKCSzBc4zjH61nC1admjWpKVCndO6Pmv4oftIN478F3ukXttJJqE4WLa/Cw7WBPHrkelef+FPhX4j8S/Z4oIrqIzNgII2IA/vN6DGetfUnjj9nXSdR8QJrul2UNtd2s4mmtkyY5lC53Nz13fNwOx9akm8baP4fiuNl0ZZY1xcyI2MsQQFUY6DOeR2FdyqRhBqmjy/q86lTmrMzfhl4NuvCfhFdLiYy6nY3TXCPtBPmZDAg+mABXtepSaX8cvBMEGqeXFHcJvtwQfMguoyNyY9Q4ryH4X6xbeINMvL5J5pl+3TZllbcwAAA5/D+VdRosd7ofiy9toAz2l5sv0VQxAYHa7AehBGfoK8GpJyqtrc+noxjGhFPax2PhG7vF8K3bS7gdJlWIJE+OFGDkenzZrM8WaNZ63oes2l87vbTQsd20gqCAVY8/wCcVzuh+PI/A/xj1HwxqKCXSNWC3EJlQgPuQLIqnP3lIBxXp/jVrZLd7KeEXEksaxtJyBLCwGGBx1we3pXY1Km1NnFFwrJwicH4N+AuheHfBsWpp4q1YwR4XzMgBG7AJt6Z9zUviTwTqHiiyOmL4j/4STRHbzbm2KtDLIAcEE56ZA6Ad6yvhD4y1zwrqms+Etb06HVPCVnIbcSXcgV2UrvVUI+bIBHzDuK9A8Kx6bp2o3B0zzVs2LFPObM21v4WOTkZPpW/tKqu2/Q4lRoyaSVu55C3hX4caGZYtY8JWemXCgrEjW4LSMASAPUn1zXD+Kvh14E8N+ILPxKpaHTOtxoyoWXzP4CAOdvB4x6V9iap4Z0bxdZtpl3pltdyqN8iMhZzwMH68D5vYV4LffsV6Jr3ii5MXinVrW0jHmpZxSBzE2eSXYHgk/oaI1o3vJtDqUJcvLGKZxt14D+HPxa0m3u47T+yLnJH/EqAjbdjADJ649q8m8Ufs6atZ61bWWlXtxqemXUoRZAAGi5x84HtnoK9M+I/7P8A4u8A3r33hTUpNetCCQrsEmGMDOPuMOvWpv2dJPEuseJNah1KCaOS3hUPBdKYinJ5Uehwehrtp1o2umedWw8tnHU9W+HngPT/AAfo9pp8aKI4EUFTjORzkn1z71zXxg+J9roOkSRWkrSTbyIgQOTgA4HfOePrVj4kfEH/AIQ+ylijjOnuymQi4bKtjOcHP8j3ryPwPo//AAm2oReMfExUWKOZLKyLH98wP+sPsMcD8arRe9EnWVoT0PTfgv8ADqzurC2vvFtvvDSG5uJLrDorMQQqr6j9cGuW+OHg2fxt4kWz8EaZM9hvxczxqEiVTwMDPXA7Vn/FL45XDNBomn201oY/lSHYQWz0yv4DrXrHwntb/T/B+mT6tbNZXM7sAQxJOTncw9ef0rji6qd2ehKNCS5F06i+CdSj8LX9t4fG62lsbVVSFiVC5xg5/Pp6V0R8RQ3niZ3gvJJLyIYldUxFz0U88kmue+I3wzvvFN1o2q6TeQWdzNK1vJdTAnMYBPAzzg479zUdl4fl8CWpgfUI7m8hJmaQ8CXIPJz2HvVKEW+Z7g6s4x5Vt3HfG7w3d32jxanpmZ7mAMZbXdtlO4cFOMZBA614JosfxNuEjS88Jz3iK2dzlVYjtxu6/UV2X/C9riTVFiWVfswuVgZmYEO+RnnuAAe/pX074Q1a48T2Ek1tJDLEduwZXPTp16c1rKpKmtjljRp15XvqfPuhx+J7Bo5LnwtqViSF3NCRt9xwTx+Fd14Xtbb4hrfiXT4ZwimJ4bqMM54wQSe/t717jqFrd/ZpFZYYpAP9WQQpOO5B6V8yabpvjL4U+INZvdUs0OnXly1xb3NmxkiAJ5Q+hx6+v0rOVWUoWOinh4U58zvY8b+N3wh1rwDd3eoaDb3CaIr75rNHP7knqygH7p9unP4J8M/gX49+IdrHeoX0qzYb0+1SEsV9Qn59T2r7R8yHx54btvKEE7ShWZ1YE7cZIJx1Bqx4c0m00a8ja41SOyaPMfkuwVWbHygDryKxjiZcji1qjSWEp86qJ+6zwrRP2f8AwbHPaf8ACQXUusa3CNo3zspx3CqCMAc9q6/xB+zb4U1jS/JtJrzRDIoOWumJPHIGT/SuD+JF82ofFxLazvTZ6x5DPYlVzDcYIynqDnHQ968lb9oDxjca/JoZSGXUDM1uI3dl2uDjOc9ABWrjVmlKDsYxqYek5QqI7/4tfs+3/g3SY9V8NX/meRD5bWSNncoBJIGepHoK88+G+tXGuQmz0/4evKZIzDLdwSGJX7biT1IPoa9X8L+JvE2lrGninTZvskcWWu0bzI2J6gEdseo716L4T8YeGpn3QOttaRpuJjVc9OeMdc+taxnVhH94jCVOhVmvZOyPB5vB3xX8O6ZM1lZAJa/MGWYsxXqFxjGQPU12vwp+GviD4jabZ6h4q1S+tredjm0t8Rtx0LEjNej6B8SdP8d6lLZ6RKsGnwuUmkZgX4GSSPSun8eW9rp/g0J4cvLlL2ZvL+VVbzG4JAGeD+NVGo7WloZzoreGqRc0P4beGPh1ayppE7xySIWmkkuC5ZunJJ/zmvG9M+IWkf8ACdy6JHarf6rJKY0jt1yze5b0H8q6/wAP+A/EGsW4uvE919huHfalvaMFCxjAAY+pHPHvVBfg74R0fxw2paEbiDWlTLTpI0gLjrkE98dqitRjKPmaYfEVIuz2Ov0tvG/w+/0m/wBET7BJllktz5m1SSQCMdRXhfx28SW/hjx5ofizTg/mOQt1FtPzd9xHqBnrXvmj/G6LTvEU2j68WinEQK7hmOUHjcBn1z0rU1j4b6X8Q9M81dI86NiTtdMgk914BBwfSvKpc0HepE92oo1YqNORV8M+PoPiB4Xtp4NTkilZQF2MCoHfI/z0rnfjxd6Rq3he30jWdQgliCASbMYOD0IzxnFeX+IPgTc+GdQntfAPimG2vHLL/ZFzdK43A8qvO4HIPUVH4F8Iab4isbux+IOl3V7qxZkkbYxEGAMMpA6Ywcj2z2rvoxikrM82tOV2pLf7jo9Ds/CdrY+VJKtrDIgWNEwwUAZAA9vpXo3gvwb4b8WaVAljeXNzfKfMWIYXcAew9vc9q+X/AIg/BXxF4P1CS/8ACF//AGzp0DbmsvOzNGPQLnkDPoK0Phv8T/Efhfyrl7S/trtT80MlpIu8ZwCPl7V01XLl91nFQUHO0lod/wCP/h74y0Px9pl66xPoPnmR7yRgDwCAhXHByfXtXQ+I/hNpnxK0tHt47fTPE1u/m2eoooU7hyFJ6Yz2J712+j/EPRviBo5sdbC7J0xNbzKVw2PvKOtcdrPxU8J/DbXINJmuVht1UEx7snaeVcE+uPXtXIqs5e69Gei6FOn76dzkD4y+MPgnSJYZ9C+12+m5DT2sobdgA7lHUj2xmtz4ffHq68ZaLFqt/GXy7Rypn5o2U4IxXQeFvGtlrGpXNzpt99o0SUtiSRhgseq47ge1cZ4m+CPhnxF4gmv9K8QX2lR3zbpoLBlCebjkkHuf6VrToU+bncTmrYmajyqZ0l18WmSa4QW808WMhmKqqgg4xz2+tT+FfFj6/dJBaWjXjyN80qTfKvP8R9Oleew/s06Lq/k7/G+qKdwzbXQC5UE5B4GB9D616NrGg3nwv8Myw6TpfmW1rHmW4tWGY1AySfXgHpW1Spyx0RzUaPNL3nY67xtdSeH5dOUW8dzPJKke2BskAnHTuM+ldHqkun+C9FN5qABnkXMcKnBHHU/pXzL4N+Ln27xHaax4inuNLtoHMdrF5RLuQCDuGMLjB4PpX0KfGXhzVLQXF1P5svlbg7gPtBPGRjvn07EV5dWjUqWklY9ujiaNG8XK54J4h+B+mfHLXJfEEU1xYTBTGUgwu/aScnjqCT+dUPCvwgPwb8ZJcGSfUra8XykE+C0bDqAfU/TtXrV98UtIN1b6fYRmBIV815VUqmCMjDY6tx371e8deKNGvdMlW31mxnnt8Sq8cqy42qWJIHIOAOMZywGMkCuylKcFbocNeNKrqt+52fw+0jUbfUYpoLVjbhdxXkEnrgn2rZk8U2Ph2/lW5v47aWSRmCyYAUE9P1rw/Sf2itV0tI7Z4Zjsyz7cAbdoGMg9cg9OmfauU1vxY2tMt0tnszLt+z3EjMUU8lycdPvLweNpyBxXNJ1KzaqLQ3jGjh1em9T6V8VfFKw0PTQxuLcuiiRpWIAwe+fTFeS+I7m9+JlqZrvWLXStKnb5ZC65ZcgD5s/KCT3FeOzS3Go2ptr9m1aFsEQoSpUKc4HBYEDPfueKkj0uaaKAs4jtQxSF1fC58wEBNo65K9SOp9apUIxfMhfW5SXK1oR694L8AeFWB0XR/wC1dRZjPLqd/cv5I3MFCFQ/z4KtwNv3h8x4FXm0OCLUIkN08WZlt8WkSKrRMADh1XGQSV5UgYbnGM37fQpWvAYLcug2wXFxH/qlZmB2k7uQzI3BOM528Vc0Xwhc65ZCVLeVbK2YxzSRwmUq5jeRW+42CVQsQSpKxuRnBreMerOWUr6LQxo7RA0sAhM0uVIYtGVDZw5Bx0yecEdc+1dD4Z8OiS5uPIjggt7VPNdJJI4ooyWiTMY3AFuV+VSODnoDjR/saOxuLiSxCtbRtIqTzW67lVvnACrI2xgAMsp/jYelT30lzcadbXRtlguIlmtIp4GDKdrtJI4VRhQBIo+UAYB+UnJrVIzv0Ft4ry3uhGs5862AVdmShkdsMQmzoQApXAyScnA+a5Pd3LS3Uq2kUssTMqtawKFZSjEgsrbcoVUgBensBVeO4gtYbm8WOaQRwMIvIXyQBubcWOcBSWClcdWC9cEVfEl5NBaJHFsu/IlZmYrGx3bFeST5Gf5D8uCxA+ViOQ1PzHbobGpSWFnplvdnUkM8rySyRKpbyZECkCQKu1y4AI2MR8xyVNY6eJkuMtJcJPIrZYqGfEbOpAdccruIyN5zlc4rB1jxDNqEH2C4l2bduxLncSMghhuJLcYC7WbsvYCsH+37u3uJZi+wqqxvGpyGC4CoSD0APc9h7UeY/Q7xdUns1eC450+a8ZyylwplQsCCBn5lR2wQeMqRkEiuZ8a+LIrfT5QZTIZY/vHcyuzZDADIOQ24E9PlrBuNYmeKR3jdvMDMyhgdnIwXH3QMg4GQF3YOa8z8d+KX3G0adrkKWXO98RjjKHLdio6Hv+FVFc0jOcuVGTquppLeTqJVCKdoOSqHsWI7E/XuKzWu1PXyyR1UlcHGMDAAwP8Aaz27VmNqCR4YcsrN93ggnk5OeCPYc81Ue6ZeFDKFYHqe/wDn19a7elkea3dmncXHmMS23CnPQDrxjGeoHPA7mqs8xZtzkkMMHcMHgdSM+3X2HSqEl58rEHO4YxnIwD0zjrjHSoHuiy5G0HGPlJPT8e5/+tQBbkvmEfzDf2J4PfI5x147e/vmnNdAEhgr8fKwIz26c9PrVWaUM4GTjGRz+QPHpioZJM8hiTnvgn6/Wgg+9rP4+eNvGCzR6HDY3JhYRyeVCypGpJwpbpk4PSuZ8XeEfij4sgjklksng3K0gt7pklSMkZAYr1A9CPrW74c0Pw98GdatNPsRcDSr5muPMuJnZ/OAClQSewC9u5r1SO9F8pSK42W0hAKxnK8jgg49D29BXlyjGirpHuQk8S2pOx5kvieTRdPayuIJrC4j2ypBKNoyAVOTnnjb0PYVo2fjzTvFjQWT3EMFzdsFluSQyl8gKoHYEY59xXR/EjwfaeLvD5tFZBO8J2zbmLxyKOHyfQ4+tYvgD9nXTvh7bjVYxdeJLxp2s3kmWNokzGJAyENgFgG/h4CnJqXUgmp21FKnUS9ne8TX1HwXdWsMsiCG/SMeXI1tIsoznGTtPY+vpVfWI9J8I2dvNqOq29pdxLve1mVY2RlAJHJ5wCDnPf8AP0SPT59G8N3EdvHZaNo7OqjysK+45AyFOSMnd171naX4Jt/ipriWt7Jp+oXdvIRGb6BS0eDguuTyeBnr0FOOKqNanO8LTjqjxqH4r+EdS1S40ix1jS7u62GY3Cs7LIxGTGpVeuflrmdO/Z7XxFNd6jrusXcbXU0k0mm2jLiME52HuSBjoO9e2XngLwzcXl3DpWo/YJ0DW63UMakMysQzYx90knGT3rG0/wCE/iGxcX+keILXWUZsGHcYTkDnBBPI9z2FRUxElpFnZh8LFrnmjhNJ/Zj8KhZL+2aW9n4As79jLDCASCzJgckEdQQMVFqHwt8HaXqumQS+GbeK73eaJIYRt45BYD+HPrXe6d4mxJeaXftKviGwbc8cKb32njBZR0yD1HY1faZteuiI13wAb5WlRUbnqBwOAT6d61p4qSTjJEVcDGbjODOj8D3ll/Z5eCyzdxgJ5gU7VO7HC44HT8xXBfFLUbe/1CDR57ryoJFkSSRlDCRmQqqgAddxC892Fa1z4qs7zUrfw5oupLaRRLuudSlI2ArkBQfqRwB2NY+tfC/wNqEkDaxr95rlzFLG6rDMIU80EsGKoNwGT0z6ZrjpxjTnzHdVlKpT5f8Ahjm/D/wV0LS4JIpW1wrbKQ7S6syMzDII2qR2/umneK/CvhHT/DMYN/rWlGSZbWO4XVZ5TuYE52MxHA9u1dZ4y+JXhHwSltFJbw397NP9mjhaaQgsSRjdnkk+v5+u5eatJrscVvY6fpCSrtZpbG3JZpCDg5fso9eck9NvPpRk6tm0eLKKouykeF6t8AdT0iGfW9E1/UtYSGIzC3vYZGlfg5Cn7oyOnHavaPg78QtJ8XeHk0PxBbxyJCAY2mjO6CRQQQwI6g56eta11dDwfpu2/kXz5kX/AI+mId2JwRjPfB4x14zXB2WuaV4qt7xJFm0XXlwsOoRQsivuUsF3bdrkAHoc8VliKDlCy3R14PFKNV8y0ZoanrHhjUtJlXUdBOpWVwyn7OlvkSLu6g427hyeTXB638H9M0TwrqGseDBI+lXC7nspnJEagsSUHuCOM/wiu9+F+k6p4H8MyWPiO5sp0hJ8tGdjLIgzhwu0gMVA+Xd1z3rcls9Q01ZJNNs2g0i6bzZbS4UB1yGyY1x9xs55wa45VnD3T044dVFz7P0Pj7w7ZjT7iK5DSFruQs1uq8Jnocg9MY6+9bPjDVtVXSYPEui2csR0e5xcKAcSxtkM2PQbR+YNbfjTwylv44tLHTNONwdUbFu3mMQDgbgFHAAwTux3r2r4X/COXTfDd/Be3P22yu3LzLOoCcgqAvGcYxyffirdVUWpyMI0HWi4RMb4V/GDTPGmlxXDzQR3sS7njYAF1IwUJ9QV/WuD0PwVa2XijxbqWn2LTxLe4si6g+WJFDtJhjyQxKjjgBq4v4qfs+3XhHVrbUPBuoyxWNxP5U0fmZa2yT8wPGV47+or2DwD4Z1HRdNjv5ZJBBasIgt0+RO/OMr3wM5OO9dtJU5XqRejPMryrRtRlH3kSeEPCdr4PvLt44GtY7phPNDbMdocDBYDPAOBkA49K9E1K+treTzdPvlvJIokys0YUjcAcHnOCSPyFef7fE/hzX57maWKOznLTxTqFP3iRt2EdTg/kaZ8H/HGi6zG8F0FuLpZ5EkJcFjgsDn6be2OopypwjNVooKdWrUg8NUexD8TtAtNf0+OI3G3VLYfaIbiFSTHJklW3Z6g9j2FU/hP8ZbzxN4bNxq0AS2tpvs8j3LEqJQQNi8cgn06Zrp/ipqel6S/l6f/AKT9owuVOer5Ue5GdvJ9K5BvDtv8P/DtrZSW1jqt9dQHNvL8yqzsW2gKpQ5wxOce1aPlrw2MlKphalkzzn4xfFqOPxZYPYyybGXdNHDIRt2kBVJx1IXv6CtTSPjdp3iLULWAXc+nXQXMMjDlHU4xuHOCCfyrr9B/Z58MfFa6uL/VbgaFFHceQbXSVUGSQKocliCACV7DqWrjfGv7Mtvo32tfDGrXE12jFreC6CsJgBkYIUYPIwTnpT9nHl5TF1587mek3nxpvJodKgMmLyR1tWulcM+0soy3OcHJxkZ47V794cuku/Az3izraHaqysHAZhnJI47+5r8/fCr6xp+g+Ibz7JfanrdtH5YjljJFsgZd8hH94EMvX1r6g+D/AMQtE8TaLb6dcX8jLNDte3hZiySAc8KNwUknnPcVxVqK5NN0enhsQ3P3lozd0O41+GSfUpnUQWjEwxSnKy7jyBzyAPX1PWux0qG01iaeX7MunajdxhokClVYexz9K474o61FYeF7GxgtneCFipkUnocBSDj72QRzS+ErjxXqFnFHd2tjLII91vaw3PmzRgDoCVGeMdD6VySp+0hfZo9GFZU58q1Rg/FTwd/wksLaH4ktVitJgRbzwg7Sw5BB6hs9ia+SPibq3ifQ9Ul0WS0FuLRVWOWDdsMY4Vl54Bx+hr7D+Inxki0DRr+08S6bc6e6wloYbxNrGRc42n+8eOh71wvgz47eHNWgtxe2NqPLUB0ulAc89c+oz61rhp1IxtKNznxlOlUleMrXNL9lD4f6TrXh+HWLuJLiRk8y6v7whpJ24G0E/wAK47GvWPiNBL5unPo9wgEXyR27qGhAHcD73Q1lW/iLTbq1t9PtIBpgj5DJgCWM8njB4JJ/X2rub9rK30OK+toozEyDDR4ZVwAcsM8HPt6V6llueDzyfu9jjNStD4k8J6fp8Vy/9r2M3mTKi4LAZBAHpk9/SuH+L3w/u9a0Rbbzri2LopDhtpfn5lz7jNNsfGV5/wALGih8xLZWIklKAgfM3A/EZr0P40Qwapo9tcG6+zyIdro3yh1IxnPqPbsTXnzk6dVW2PapQVXDu+5826N8DdM8VSWlhJFctFFzb/Z5NgTuzH1zjvXoHwq+FfjDSdS1OyXxFDb6NFKI7VpstNJ06gHseM+xr0XwjqPhbwxocs99qlrDPGu6MK4ysYXnae54714pdfF3Uvhz8RbmDVI3ls9XK3trCOQoYgBCPUcdPWkqzrScUhyw8aEIyb1Pp65g8U+DNLFzdiTUbdAA11AvmgqOp2HnOfrVO4+I3hXV/Dup22oXFozy8fZUO0qCOcqe4FQaJ8R7y90PDaTcRW5G5njmDMAcEErnOce1cH4y8ReD9ahYajo1nqlyxyj3acopAHJxnoehNaezvrJWI9q1pCV0R/CjXLLTI9Uhs5BLplhfMkdwkqHY5AYxEE9CpBGR2NR+OJR4quLzarQJOytGFyJUZTlSpXvke+ea5Cz1q1s7VdLtrVYILOQ+XCihEMfmEnaAOSw2npkHdnsafD4yh0/VFe3nyYQrr5agbWGDuAz1BJ6eg6cipUIxnzol1J1Kag9hdS+Fd7qWvadrF+0mnajaN/ob3MpinkJIyAuT1B53AYB5xVnXvhPb69cm51DTrOeUzMxkhYed8oLGQFTu556kVI3xc066u/OeVp7ojLOQHX5SoVQMcgAEbQCPmPrztW/je71prO4W33OB5McMmzO7YqbgoI+Ysc7gOSOT1Jt1LbGaoqWrIYdF1Dw3YJbwT3MtnL8rWwZXfywwViGw2CCQRnOQR71T03wEIbue2t0tIbSIlWSOGMCXeCSwBPQN6nvx1rel10qwF0zXDlXMKyqQVVFjQAPnqRjOTkcexrO/ta0juZHleOJ3dZkYylViZg7lCyfJwzL1HO0dKXtG9yvYqOqRZ0fwVollcv8AYraOweYbDJZRIhkbIUtiNM/KWUYyclu1WFsUih8iJ2+VjMtuzFR5jBsYIOATsUBiOrY+U4y37Tdrpwb7CRdxywy+bAXZRg7TlVHCsyrywHUc9M4n22e2unlEEt5FbKqiYq0ZdjjcA2dxU7x05AfA285a97oRK0VZM637fN/ZqtNqJwyfNum3sxOMBWIHGSchiPunPpWLqF1ZaLamz+3XyXjwtJ/ohUMNoyVOU6EY5BPUcdqzbqK81DTpLa7Uuh2xtDb7lXy2jEnyZyu4I3PPG9c9656/bUYLOxnWaPU7uzupRLIqhd9uAYixyMBijhx3+Y9sV0RgupySm1sb39tWWoww3VnpFvLeWpyJ5j9omQsxVWLj5kD7XI2nqo6Hg29Qvte1Vraz1zVrqaNIzO1lcTSMir8wUox+QsQeGJIwy/N3HN6LrsWk6xomri/a7F/ObOZ47V3uIv3haAqqBsAybvmJD/OeNpXdt+JvEkC31zcaaZtPtrePe9mu5QCxJ3s3KqgCp8p/urjOeLaiiE5PZlC78FwXt1e294BFqcClwswCptUqrsAH+U7ixAAzlSPYP0vw3Ha3zQwW5ESjzFiiaVm27dzFWwzAEIc8HGT8oGKszXo1SW0F/qV1BFHE6i6D7WRgTK0OXYnILthGYHjIBrZ1RDYx3FvHbyRbZXgD2bsFj2xOgiL5+Zy+TzjcpYDGAVzbv0NFF9zDvvC0GoQRxWcsU7AyBVgKhpVDSIG5GQVDRgKw7McryQ/WPDNnLdO+hupIm3Q2kzr52FUYUJggs7ENtVz1wvtft9ciXT7eK4eKKKRVjUT7WcfMhjfJQHaQrLuHy/ICB/CbM2r3GuQPcWMn2R0fzYYUAXzQxDZDKfvbjtxn5GHqGNToXZowLrS7GGzgu4ftE0BtoZbhY42Ty2AUNktxkBiRtBC/MACoJGJquhi5jewmS2uTuKi0vF3K+Gw3Cs3AKY3k8hl9jXXDUIF1f99dSaiI4mht4l3KJ40VSqRTFPldgo5ZExuY/Jzmlr0mo2t4jXU9v9vnJUrGisnmQKFVRHyuMoPlAxuO0jBXLsg945PT/DMOnw22m2cEsL5jaW3igVBFuIU/dY56gkEg5ByO9aEmh3sMYiSO9kt45SEZJCyrIxEZYgHhtyrnAycr7V3ujebFJZ/ZrxySoWS0ieQzozOIyUEabXkIUZyOdp65Vq07jR7rxEoaadpPssSwTQWtuyW8SiJlEbtKibpGcyFScg5YlmJwFypgm1pY8uuvDN2qXNtb2d6Zrd91xeyyhrZYfl+RQE6KVlbeX5BX5QQc539n31nNsMUkKqWzJAFZSiqxYZJHynLDggdB3Fens0NrpdxdwWsksSyyW8up+cVW5kXJkSU7WxIxZ/lY7sEAHOXrV0vwdctNZrb2sV41xel7d7xZobied5tvksqo0YclolzuUfOnLjBByRuU5tI8VFnL9nka8t7pI0Xy0kKbFRCSxfCg5AXOcnOX4yBVmbS2hjnCXX+jpK0X7tt0ZKAnAbd0Yq6gqSAUX1xXvfjye98SMbDWbCIOsRtytvsXyApMbOyD5RJhCvlgjdnCljxXBaRpKO0k8+IIGliVpdzZhB2MrygEsAXJXONw2n+6WByi5tTgpvD4W+EUvmxxPEZ4GWMHMeCQwO4ZIKN0PG0qTnFTW+k20qIgt5DL5jLMgQYhYNsBRs4KlNhztB+Zh6E99N4Mb5rm3MBtPJW9YQzFE+YhEVTJ18uVQmQMFwwHDhjV1CDSYYbYWcV5sMaxtBdIjk5kKl1YICVZPUcMh5wVxPKapo5ufwyLVfMv0YpEWSRbdjk7Qp+U4K5BZRwe455FZ95o93azJDITKwHlurom1SSF+Y4+bcg3BQcjyx0zXe21u9nb2JuXubeCR1mjkjUGLaBl+PmySsQ+XHO/Hf5qFzpUkMiJbwpbaxbzPHJHGWXd8rEu3AXIYyqdrcFFG3J5fL1JcnscrZ+HZJ9OnkVLh/LiEf7tRiOQKAh3H+Jcr82exz61saFp7NqUtu6uhlSaFWljdejOojYA/KWbYnLD75yOldPrOiv4b8q3ls44LWZhAsGpMyzQsrgs7AgNERsaJmxx5ajBOcsWSKKQXn2mTV5WuTIYoyksNyjToQhUNuWQsGb5Rn5ieMlqdiUQ28XnaeL2BYreGzjQHy5GAOEYHdG7ErIxjycMF+ZMEV02kzQ2unLbhTbXQklnWNrWKUtEwWEx5BDFmZJP3ZXCYLL94FcK81i10TUrtZNNIDyyW19JuhvY7aPP75IY2bc4XMTK4dSvktg8b1wNP8Tf2ZdNbkER3cHkPHDCZjaqzYkCDHoqsF25IBHyt0SKvfY6XULiey07UUiCIm1t6CVUmgZ4URpZYogW2gGKPcwC7zhQWLisi4vJV1QSSsgklmaRJJLZZghMhEj+UUVV2vGRkrwoOVO7jB1jWvtOnmC5dbuVlYxq275QUaNJPlO3AXbhsfMWcdMmsm61qGEXtrbSQpvdoYA4RxIpVlBZA2VJV8bi7bcEZY8gbKivM3JtRn0+1gt7aaaKKSSC9gVpB9rjK53PGwJMfJRtyZLHbjDKa5e+ktIL64tfPNykKKN03lssbjdkIBJySyyfxdfTO2n/ANpSR2UsEci3KTzfZ4fMiDxZBkIOFcEN/dDDu3AYEHmLjUvMuZGti0ly+2RvsIBCKysrHbngncflBx84HcYXqM6q6vILVYJWuAny/OsUartbKuQcjbg71+4P4SPujNY8l6Lq4t4VuD9nabzN0cO5yWKB2ZsK5G3DBSWAy3Te2cRdQmms4ra0+yxRomYztBOfk3EZ+ZiSqj5ckBjjArMvb68vpElfAG5mK7gQ2xeQpIPAJIC5xycd6Vx3NrWrqSx0qa/hnhe2gkWNlmljSYZRtrC3HzbSVGXUHaypll3qW8X1e+aSRiHxyWGMA89fw47HtW54q1SVJDAwZ7csWEhDDOQADjOOcL0HZeorh7mYySAhsjr+Z647cV00l1OKtK7sSSXWYzv3E/7RPfHf1yO/pR5sQUA5BI4IGOc9f8+gqpu3Z7c4249OP8/WmZwoI4zwS2fXqPyNdBxlh5M5Khd55I6ioyx2kE8jn/PvTWk6jtUG49BQBLu289O/P+frTDjIPvTWk6Z5xSNJuweg6f8A1qBXPrbxN8H/AIoeIpra4vNS0zR5bKZpLWAzu4dGByHbb1BUYyOcmvQ/BOi/ETTcWC6vouo4VpNqyOfL4x82U6dep4xXo15L4XtftNxqV1bS3AAjjSWcOxY5OQN2MAqfzrynx58brPwzps0UOq28RkJ/0eKM45zhd2eR06DuefTz41HUWp7MqMKN+V/iQeI/janhrXDpWq2sVhqSxY3pMXjkXn5wMdDgjB5zmvRIob668Fta+ENV0/XZLpftsdhLcqZINwZn3ODwWTPDHvivnzS/hmfi5e6P4nHiC2nmZBH/AGfBC21G3E+WzbwxJJ7Edfxr6a0/4X3et+E7DT9W0+KysrWYSjULW2jZ1UKBw0hcYGM/MOrfjXJipfCk7FULvmb1PmPQfiX4i1DUJrHXbOPSJFSSWzivFdIXZRkKZGYKDuI6LUWrfFrx5pM0txJqPhoyxO33NYKtyBnA39MEdDX1TdeBdHm0LXLW9lk1WKG0XfcXzrHkF1ZEVNuN7HaxwoHy/hXDR+CdKsdPfXrXwrb6YS4s4ryJYwy4KkoCR8zALtyO3cVvTrcz+E5qlHT4j59+FP7Q2o6bawDU2e3lYlVlbCLIdxy2TwVAPr2r1e3/AGptN85xc6jb29pHtMipnc/GDtPrkHoO9eOfFq41vT7WXRrnwo0/h2weR9PuIUWUxK2C24gZwT6//XryjRNQ0b+0llOh3N+/mZW3RWbjP3QOeT9K6HTUnzNExrOMVTUj6w+HPxsh1vxBcxOGt31W3+028jQMhk2uylNzcPwFbcCR8+O1eaeIfiJ451Dx1J4b01QWvLlo45X3AKoLZLHP3QoJ49DxWB8RfFHjzxNY6drVv4ch8N6do7hrWCMATohXaQE67MAZ47ivcPg741u/Fi2B1Kw+xapdTeQ0d1ABMQEGZAGH3CGHPfHsacoqNPmktR05ynV9nGTszH+J3w71zQfAdhPoGkzXt5Awaa934mm4DZZccg5J46ZGK8x+Gfw/+IHxCupbpLu+8P2azbfOvZXIdiSCFTOSAQOox15r7LvtQhtvD5KxeY9qgiMeMiRlOFHXqwA79DXjUfx+k8MaI51jTJtGuZSHMl5avFIxO7KIXGCB7HGBXAq1SUXLlPXlh6UZqLnoeXfFP4J6h4Jig13/AISUXerWLG+8s2oWKQxkOCp3HBG0dfb6V1Mf7UVlZ2entAk9lZm3CLNHDvYsCwwSSMMSGyQDnArqLG0ufFXhSbxl5Ehv0h+16fafaGXfFgshfDDlwD0PG4d6wbf47eAfGmmouo6JBL9p2osE2bl1lAIKvuXgE91HcdK76Ep8lqiPHxcKaq3ovQ4rxr+0Ett9nhW2+23LyeYLwSEsmFKfKCNoJ5GedoP4V7h4T8cafa/Cmwiur5Bq01vC9xbNGC3mFlcSBs9lypwM/NWh4W/Zg+H/AI40WTVL3TrPT4418yaS2X5IowgYsG6kAc5wOtczb/DjwfotpquiaVJLf6NfTRnzbzdDKDGQ21W3lgmU45HJPrxg60MU3TpvY3p0p4O1SstGe0eJNa0a10zT7oGN7lkBAVOclQCwGeR04A9ec9ctfGly9qdLEJe7C7IvtU4iY4JyynHyjvz7fWuDvvCM8yJeaDPsnhby1STLjhQoBBPAGTyDng1u6d4yh1SAWWs2tvpnie3UCRQ4bejDAPB6bRnGc4zwMU44GkocstypZnXlU5o6LsXfAPhKC81afWPElxDpt1EGtxBJhXiDMWIUj+FgoJIPOBXPfHX9oDS/CdjFYaU8bDaCscZxnnAJ/LuOxrivi14gvP8AhF72WxM41CzZXR4W3HY0mzYRjsoLcngKPfPgmm/D/wAbavrdl4k1fSmvLCKZJWt55FZiM8FkJ6A4+U46GuWWC56l6j0R1xzHkp8tNe8z134b+OdS8ceNLC31S0ktNOa3kugZEYLNtHBBIxjJ7DsK9P0/QdY1i+nuVgkvbONmKu0pAXnI4x6Y7dq7PRfBFxrmm20MusxW13HAF8tbV9obaNy5J6ZI6jt9azPG3gvxvpGgzW+jS2z3DKQOWQckA7sDcCB6E9K6qco0tInNUi66vO7seZfFjxVa6OiaVFcLHreplYxC7ZXkEbjnooBJ4Havmm9mv9Mje60mQRiElXkTG64cnczEeuSTXoq/AbxcPGkeu61rVnMjPiWSNpC8cbEKfLBXHAOByK+j3/Z98PWOh3N9YaJZI9v5cccHzHz4yDucsc5Jyp454NdLnGmkpO5xKlOs3KEbHiPwvvtRuNFg8QeLLmR5J8GytNjbY4ydisqj+It1Y9FA/vV03j34uaPoM8VrrGsSR3cbBhp9raK/k4AwQ+RyMDgg+laXjD4H6nLJpGt6HHYPcWsrRRWjyIAAAFDhwfmSMgMAVG0r68Vymkfsn6TZTC98aeJpb27Zlla309CVYdXUuwyR05AHehTja62E6VRu0tzh4fjRZ+CYbNNJvLrV7FbmSWaGdTby4YknDKWBXDEc4PHvXWyftW6XNawRwwXN5JFhUW5ZVX5gSSOvOQoOfUeleuaBY+BvA+keTo+n2tihTD+dGTNcYBxzt3E5J6niqvhn44eDItYnS9t7a3tEXYJZbVQryA8qSB6EckjrWEq6V3Y6Fg27JyWp0GqRxWHhGfWDBbbZbaN5lRfLEu4gEBsdcEjmj4e/BHwPd6THfeFb1dC1+QERwyXLXEJ2tu+6WztAI+7/AHhx0rV8WeOfh/8AEnRzol9ZTR6TcIqfao2URKVIKk4O4EDHftXn3w++F/j74e+NJ5/DuradqHh6CVWtf7RmkVpYyuVJAQ4YbgvPXFcsanMnfRndUpSTSSujZj17xF8K7o6V4msY7vTpci1mmUPZ3CEE7Ucj7wG75WAPHTFZ91rlpa3B1zwi8toY2JksIJMvGwGSIiwxnAPymvTPGHxH0abwddaX488NvFbzIUe6hmWa0d8g5LAZjKgZBbByB7V8neIW1n4R6qHvbF5dIafNlqtuQyXMeAUEhH8W0jqBzmqUFJ86EqrgnTkj0Xxh8e/DHxc0mHQ9TEt6xLLKl2uGJPAKHaCGUgdD1NcTc/shi11Af2b480u9iSTK2dwCryEHmMt93PBBx6GsWfwva+OPFVrqvhjw81vBPfpd3mrXEwRUAwXjVN23LEckA9fy+lNSjitfC7paW5M0y5MhCsgbcSWB7c5xz2rqhT5UrOx51Su5OzVzzr4dx6D4etpLfx/q88WoWLssdnDMI1hXJAAPUqQOpPGRXoXhrx54P8Zag8MMMs9juYM1vMdpAUAAc8kA+vc14/pMOkfEnUbnSvFN5BMmnozIJFSEyRhhsV5evBHTI6eldVper/D7whMiWOn+FbwQn5xG5ZuhJAOOucdfWsZxl7yvqb0pQtHRW/Fns8Pgn4WQ3UsjPPBczYky9zKGOAenzHkfT1rgPjX4P8Mato/laV401LTHmXCPMwkRSDwCSucZAHHrWP4s8d/D/wAVabk21jZz7TEqWEyQOpAwACPmySe4wa4jwv4T8H6ojxwarqM2r+Z5VvdXUol+zsck4BG0ED1Gea4qdGqpc0p3PSnWpSjaMbHltnoT+A/HRm8aX7Xtvpr+a2WHlzEDKbTnnccf54r1HWPhf/wvnTrHxfJqU+jXYBktVjICxLwwODznAz1HavLvGXwF8a6l4snttX1EPpMTBv7UuGJBVuuFzy+Ae+OByK9j0u7lsdA07RbSRxp1lGF3SH97MyjljxtBOBwD2rrqRcbTT1OGjUU+am4+759xvhqxvfA+kvZXHiK51V7h2DS8qQoPUAnoff36YqjqGpRRtNIJBIgXcxcnPJyM89KiuoZbrbskKTHJ2kgg5PGD6g56jv3rnLiHVLY3dyV+0AHYF3EE8BgTx1we57Cp5nN3bNFTjTVooual4mht7OSCURu53R8cbcHOB6E4/U1yGoa19omcMxS3kcjzpAS3Y9B1ztHetLw74E8Q/FDUXtLRFtrVXJa8uTtQYAZguT8z45256lfUV6vp/wAFLXwXpsZm06Ep5e2W6vm3PLJuDKqgjCkjBChAfl57VpGLauYzmkzwOO4gs5ke0uXeU8rJIwx2wMevB6H05r0rw3Nr8MaSz6ZNFbmRczzIAvzZwMkYIGD+Rrv106zu9N1B7FQEtFNvdS3gIG50ABCY7gjapJY4b147TS/CE15qFuthZG+CxB44VkKySMWkjiAH3gxYM4O05VQOfvE5G9xKpbY5C3kubkWay2NvGLtlaGNfM2lNoACngkFlUdT1I6VcOi3V1HcXVvE6WkczRGC4L7XkJG4xoI1+bbg9D0XHNdfpum2NjDa2ss9tHGy/aJ0bajKuxWLeZyX8wseCoCsHXccVr2viDTdMW5uLSNHU28q+ZcXYZZVVi0rKNnCswi+VVwfLb5vvGjlS0DmlLVnNr4OaQrELZ9lqMTStMZ8bBnywVAGAT90EDJOTmibTljjjDEQQnda+cInjV2DYAbBzj5w3BA+b+9y/ZR69Y3Gkukc9qbqCPEltHuMKRld+wHAXcyoVAXqCn96ue8R6isulJYyh5Jw7MwjKlXLKqrHGQN24b1JyAV3hAMDmk7aC5ebVHELptqnnSrb3kgjHmF59sSuodsEoBuyQQAoA3fN3yT2muTaJJpZmjtJIL9kCzQC5HnLFsVlZU2r8qkyZJPGwD5sgtyseo3lpqFnd6oZJNPZLdZ7W9iK+fZoUIKhydrFCduw8fwcttOK3iWaOytEhiitLlhLJI1rlEbAjySWHzx7grsrhmPlBQEDKtVzdiORvdGT4rsdO0WxgntbOa206a+EdvbybTtWe3cqWkx80qhWy2FCtGeMNxLJDultc3D3llMu43qzQzMPOU7Shdt28lNpjDMXKjOeK5y/a0sPNm1KZreUjc7LKYiVw0csUTYIEbJKu7A6KMEgYrCbxJHa6vJa214oMF1MImndoZ3jQhjJIpf8AdAqRkbieG6bMk5r7C5OVnaaXcP4T1K1sLvUW/eQvcRT24YGSMEmMqccqWCjau8ja3TGBdSxwrg6nIJ4d8kdmZVle1j8zazuUZvL3BmI3jbg5Gz5TXG32pveXNraC6k1Br4xzIkMjROJXRRKqR53SZLAqzDDBMFflGOn0vV5LCO0t2v0j1GIoFgmVofOjkTKzFGfzAWSQ/cOD5jjIxzNmVdbG3fRpeTQSBZEQHyJCsilkV1BKsAxJYKY+GlYMFAZmyM27eKaFhexhoneSOE27qYQvlyIoUhh0OwZ3KQpAGNyjEOjX1pC3lNI08JEixNb73RtsZIYrtZdpEAZgrBiFbDEAmq819ZCz1M3UlvNeeYLsmK+jaCYIsTiJWbasSnftYkq+VRCozwr9zSyLskuoS6XqOqadIEgVfLK+SktsvzFykQcGTiRUBKtlQSCAH2Fn2/8AsbXrM3unSaVdWU5E0XmyII8FUaM7lOQAx4Zs4J5+dd2DNosd9a3MF7PJFashlt7WYRQxXgj2GMMspUxOYH++oZjmMfKG+TEa4i+y6iuq6fNaXEhKvfSTLA8qtMokkcgNIxwkmdqnP7wjqyG0ZvTQ9Ah1SDaGuPJshaIkiTecwiDBmZVWXYwB35X5ioy68bc59A8M3iw3mgXtjfWctp9oIvjbzsshWN1cu3lhm2IH2MSuSGOxWIxXyx/bV7o+pW8lxNAFLoXkNzGbgRkKdrSlwHUqism9SMMmC2S9dnovjq2a3tLHUNQe80eHaIbczLtDsQWVU80LuKuRuRQoZlOQxLB7C3Wh7gdBh827mfUYU0OdLiVjb7IE3rPCrF12sISUZMHoGiUksA1a1v4ZfyYNNtQ1vrrXHktHeTO8PlbAyyGaMeWVYpGu4nDFi2dqfN5wnjwQ6dAJ4zC9siSXEk9wkUrs0kRZ2Tcu0M0rtl13kSc5QEx9DH4i877BYWlzAXtLTyry/s5VhSFjcyMEKCQRtCJJUk3yLyyptZFXdVXIafcn0vSLrSXurT7LPbPeWrlUdVVbRXkePfMA+AzLI6Bpdu0O+SNvN6bQ7O+mhgngFvAkCwal5Kxpb20rqzp+82DYgC28Z3DG/edxLkmtt0xYnt9Cmuri7vYZ3iaFYCs3yBJRO5UeWI497eZIfn2l+BIWerrWjyWVrqlpYatJfwNHuvI4ZwPs+DHBNFK5AikjEm1NwkY8R9Ccl3Fy6nVap4fjuNJj1s6pHJqeoSRxtcSMjwxTx+WZWmPmblkZ0MgyHLbG/iJUVNPuLX+0NOtLub+ypL6xmstRlk1BZEtMsZWaBPMQncAvyStltjqNz4NUbzWNfvJItMnvLPVbCFo7a3u5Jg8ME5Mcojwu4SRv5BUIc7iZJB9+Sq0muaVNJqUQthqF3FE8U8dv5caXbqRNNNIA6vHGIgF2IAAUJztFK6HZkdtcf2fYzXsnkQ6yZIdTt12NFdDftZwjKFVVKlHXKNtBXG3KhtTTfBdhP4tNna3+NMg2wakULL+6aaNGaQvGvmKjyDcQuTsXG04krlv7avY/Lu7uaWwczRF52lmRcKFKQKoboqKNqs5BwvzDB21NQ1GbSry/Zr2dNNkkjvfs0kxaCSRV2IzLg+YSjBlwSqrcgk8YKvqXboW7rVHvtbSK4s1vLiG68hY4b6O2JjiQtuidVO4gq5UqrbtqYDbdslLxDP8A2LpLy2kPlpJdLNdWzoyDKnzFQhP3iEKBnB/drMNpAly9fxBqdhDpYitJrq8iZfNubYLFBbGVCUBwGdpfkkVd0h3bmP8AuvTs/Dpvbi2W3gfU90skkn2eGVJSUcyMY2KttG5wVOGJyAV3ffm4W2MGzs76K3CM11FL9oVpIpGRnt3imG5dof8AduNwBVgrEsOhamxzTXlxbsVWIKzCWJrVAsasSpQAnrlmUsR8rK7Z3bttfVQyzJ5pazkkm8yS2EpBdlRwXVf4NhG0L84wxAyuVqHXtavNNS7nv7J4b2+jaWNYwDA25thZgxPXbINqMMkkMTtMaq4/Ui169kLvFDALuN2ES22Y92MeYjgKy5AjLZ5x03D5mBz77WLO4n0v7D/oWsWsa28qiTdFNIrOUkCpjkxhV2gkfKTkeZhee1jWBMjmWRd8cccQKsVG3aSrEsoZtrhfmY9f9lecDUNYW7vbq6U2wkmlZhDHAAiMHXbtU9c4I2HOcnqfuguazOj1rUn/ALSk23K3FnO+9vPUpiTqRnGPlYDG7HBHC98e71K5nkCfaGcQp5brtOVQ4faAeGBBbuN2CfrjX2pRyRmNyDufLMGZmPAG9jnqNwIz6nk1jX3iJLe4eaAqGWTflhhsgkjJA5OCTjI68UrNg5WOguL5CiefLMVjYxq25mAUlxu3Y4IJJyF7HgH72bq/iifUlfzZi20eW26MBuAoBZl6nOOp9elc3deIHkk8xGUIvzbCAAOg2hcAZAFY+oaxJdTN5gYysfmLMc5xjJPqfcVrGDZhKql1JdQvkkmIVi8X3hnkgnOCTjkgn9KzmkJY/l7f55qCSQj2I49O3SmF889q6lGxxOV3qT5HIHB6ccHrTWkGWBJ+gqDzOMnqeTjj8qazDpyBnOM8/wCelXYi48uGznp+P5f59aYzkseKj7808Eke3T2osGofXp0peSev+NO2juaXcP60MD6O+KXgH4naTObe1ggntEbaZNNBjcYwAWVzkcehI4PvXM+C/hS8dwl94w8N6/rIOXWOyvIADyQFYMwOc88e9fS954V8Zx3FnPceJo72YMoeWa2APkbjvCjJ+YqWG73FbWo2cthHthCykYHy/MuCOAPlPI56nuK86nVUkkmrns18PKL55J2PO9F8V6to9vFbaX8K5tOSFlWHfqkKB4xuBOAQAxwOg5JOTWleat49l0E31n4NjJuG+a3OuRhMEjIcKOQSex7V6NHDe3NtHdxIxjiiUyxzLu2uHYBlZexA6Yx71NolnDJI9xbIdQkLKZZJGVvLbHQgjoef1NPlaWm5z3Tert9x5roN/wDE65t47Z/DGgW0VxMlw8txrQQblDBWDbSABu7juKr614k+J90z2Mmj+GJZ42MdvLHqcjJGMkkrxt29csMZwa9TvNGlt1MMFtdG3BYN5jLjJAwAuOuMjJJzkVmWumyzWtvL5MD2TyhYfmDOu45MmF/gGDyT26URi78zQm18KbPOtDj8aSWlwdZv9DS48sxC3tbd3VeQdxLSDdgA9B69cVmW9r45jgv1trjw1cSy/LGFs3tywOPmYgnkMF+UDnHWvozTPhrp1pNb3d4VfzIlcyZ2ncyhkAA7YI5J5+lYviDwjbWsEl1pM8kVyoIaF496s2QAuduAwJPX1FRGtCpLlR0zw06cFN7HOfC7R9dms/tHitNNvNQWMrDb6fCSpUfdZmYkluB0IHPNS+O9B0TXLrSL64v5ItR092YR26qJJlbBEZ4wFBCZx/dFZPwi8b6n4g8IjUjpswtGu3jQRyIWaMFgeMrwWBHPPH59N9q0uGPUtS1JvLnYNE4UHzkXGVRG4weP6ZwK5JSlGp3PUpQhKgunqYum+OvCmg6kLaa9TS3ZgC88JWFFII3AEbmcnjkD+lcT+1F8UNE1TwzL4ajs3u7/AFHbBaqYtxLEKFkAA/hZh0PUDA5rz/4nfFiPRwNPSOaW98pksbcFZU38hZHJHzAA5C7ccD0zXTfAHwrZ/DzXZ7rxXJHJ4l1WFZxLM67oMs4MfPJclW3c8kD0yezlSftZdDzVUcl7GOz6nbfCjw/4nXwoLDUdun6RaqLeFLiMPM0KphGMa/dYhQ2GbIJNVNK/ZW8EeL9au7sadci7llMkzQzvEsbluQijGMdeRXp82sS3InWyt7dLQ8C4uJ8k8AkAYGSAx7YrDk8fWngvT5I21iCS7aYM8ca7CcjAXCAZGT0z2rjeKqSbS0PSjgqUYq+pzvxXutR+FPg19MS5P2KW6QOzuoldDvZSDjBQuE+XjhTyc157ovjKw8WyRXKXOblAE8sjcSuDgEeuM8g9Ceak+Pmr638UtFex8PaZfX5mkRQ0gjiRFjcOSWYhQSSBtHuO1eD6/wCD/F/g1f7RvtKubEhdpmhKSRDoc7oyQCTjr3NduDahFt9Tycwi51LLofUmjeJNUaESxNHLFGZCjQwyMJcbgSVVDwFOOTjg/hyPxj+IWi3WkXDXKQfb7e2aSGaNyD52BgLswdrSL0+7x6g4+YZvihrkNrLZ29zNbW8jK0iwzOu9wCCxwepBOcYHTjtXo/7OS2HiPxZqup61aWl5PAI/s9hJBGsJLFySqBflxsH3ACNxrsm3FOTPOp2qNQW52HwT8UXnjjxNJLeCawhitXkj+z8/OCoJYlT2YjJ9ec17b4q8IS+KdNJ0rVrywuXDIN0KskpbAG4+qnLcD161oeHfidoemsLeRpTbAlYlAUjB3EEgnqBgYHdSe9P/AOFp+HFkeexDXE6htv8AoLB0YqS2ArDAyO5Hf2rilUnJ+4exTo04Q/eanN+CfEnilLiXR9UtJ4LtV2u6ANE5A4ZMeoDcsM16vp/izxPpck9vqJgvLBX/AHUM0aiQjB27ZV7/AFU5/HNcevijQ47z7YlnaZuI1WWa5aaNdoHRf3jLgFsZx29OTmeLviBo+k6VLdaZMsZji8yWOC8ChQpyxMbDjCn064HHaHTb+JFxqRirQep6P470Wx8V6C6jOmSXKLG1yYmeRWWRWU4x8y7l+uCeRXmmj6hrelXF7p17cxS7JFgWSCXMcm5VJ3c8qFIOMdufSs/QfiJc6g4e3nguZAN2RMu8A4Odm7aQMDkHnmvHPjV8SPG2n6tf6pHBGmkXAEbXNoQwEoAG/cPmUkKOhxwa0p0+V2TuY1KravJWaPcNYvrPSZLhta8SmDTIR+7jsxsDSHBCAbsHnOcdgc4ry74gftLQ26RW2h21rFBsx5rHzGVhgABjkkkZyBntXn3hv4T+PPitocd5EUtoJhvgOpTSPK6kD5goU4QjHUelavw7+D83w78WSar4vjGIWVLCeMNNE0zEYOccFR0DY5x6U+SnOVpSJ5qsI80Y2Xc5/UrP4neOZWFp4e1h0lHzM9u8KEcgAA4GOe5r3/4Y+C7zwD4PlsJ/Dt+93dW73F+6oHR5nx+7xk5CA7fTAPrXsfhLTZ00yDVLK4S7lkUo1k4DINuTtyFLDPHJbuK9P024uLzSxCtqqOeHZJcDBxkDjOAR69687FV5QfLFaI9fB4dSj7Sb1Z8g/DP4TWHhf+0dc1jSLlSXkmjtmZxFawgtgBc9SB07ZrrfhP42tfF1hpd212tvbTTbppWKluBjBX+8MAfgK981jVNB8O2c0l5O05jBAQMS27BGB7ZHrXyV8VfGmh+BvFGnX1jZRWlhqvmreQqNqq+UKzBfVgzAkAdFzW1GbxSalGxz4iCwdpwkfVD6PbXMc9qIY8TJ5ixuEIuIznnHvz19a529+GWhXmgnw5cabC+lPEVht5clc7ixjHH3gc4xXNfD34tWesaTbabql/BHe26KbPUFI2spwwBbuMY/L8K9H1XVILDSzfSXcN4k0hMduvBaQxkZ9QcA9K8eSq0KyjDY9zmo4ihzz3Pk/UPC/jnRfiNB4dsJ44NFkjd4b0RkRxxooGxkB++pxwDzk8+nsfw68L6hosMsup+K21ASHyorNbURrnOSWYs/yj2API/DpfFHh6z8aaRbSW88lhe7gEkjLO3IKkkE8gq3f1HtW5ofhk20r3FpFHeRRoImldtzbhgYZsYzyeM44HvXsTr+7dbnh0sLafvbdDznxJ+zb4R8U313cyWaXWohPNZ9MleEy5IDcBhvI4zkdhXg/jL9kXxR4dvopvCuorPb3UwiFreuEeLP+0OHwfQV9HeNviOun+IjplhGtsbXbLDPGwHmuThweM8AkYB6AV5bq3xhubgW7meGS7a9jKhpADGzEbgO+Qe2MdaKNWrUjzRIr0qFKSUup498QP2c/HGg6XLqTva626wrLMkQYS4Az8p/iIGT26Vkfs63FzeeOw7QzskoYTKwYooAyXJ6ZwCOT3r7r0u+07xNpkjTtG8qtndEwCscnjHt0/OvM5fBI0fxPqkdjO32Jm8xosArAWTJVMDoSd3XHze2adPEOKaqrUVTCxlKMqL0MnXrubXJpGuJG+zpxDCnTgAAHjqP89axvssVrCixqSJOpcc9Rz9B+PSuq1CJLGGRihldVwd2fQcAY6/4CvNY9YOteIE0iS4kto1PmXUkY5EQxkgY6kkDj1rl5nUeh3KnGjG7Na4ZZplitoHvLuQfJDCm9m4yQEC8nHp6VhtpVzqWoPZXtjdWBgbMyPEwn425UIRnIDDGR3HPcemyePZLDRzpWhCPTLTYrPcRIBJuOBgNn+8V+Y/MeOeueX8PLHb607S+Ur7SRJLGXXcDhVPHTgdu5reMbPU5qk+ZWij0Pw7qVn8KPskEenvdiS18yY/NErbSCrqQv+qBX5mIByQTxVHxr4gtGvLaVpLaV0jhmFrEyuhwX2oVjGA+Cx5HOR93dxpmNLzVEEEkslpOyrbFZPOWwkDBmWNXbcRkHCsMgk464qhrfw9K/wBq6iFS5eVZF81dxt41YPG6qNo+cFlfL915+/XSqiXU85QetyhN440aGa2itXSLSz/pMsawkieUllCBmG4oEZG5OA5bGetULv4qbdWvGt3SMyMsAuIn5dV2MuQFAypLfMRztXAAzXAeINNTTYLsQFhPG21IVKqx2pksY1XjHGWJ53Drg44+a9e8aOIySxQ3CpE02xQY1XCgAbuCTt6sOmT2q5NsuEUtz1z/AIWEJoTIJvM2nzAznJCqQMgn+JwOSDnp0AArE1bx5PaNFZxXMaRv8zJHN8rncSCfl5OScEscHf0rzzUjcx6XFFGuUMIk2FCpUB9qru6Z24bgEYbnms7Vjf3kJlmZheTy5kMwy4yNwySMcgE9c8n3rn9WdOi2R6N4f+JF79qu5PN8sqiypcO4EqAMqkqcjljtzgf8szjGDUFx42Cl4CY2gjlWNtw+YKDhQpI4YhkPXnArzN7GORrdjdxJJMSpbCqsZ+6GYgfd4PGDx697n2UzR3Jn2u9wylWbCbcRAqQdu3kBflHbHTNG+twu1okd8vipprR7xriHzFaNVhXcchpCWccEEKGPRs5bI7msi+8eWlnbGPypBOsMbCdWCKGGcttx0LDqD/AP7xzzN9H9nnAWRfNVPm8hlKjIOBuzwSAW/H61xPjS4huryCzgkkMbTn96h25jI4AGOMEt1Hc1Ufela5Mm4xuW9S8aXniu5KW0Qhs42LiVsBAQCA+O5AAC8/3/AKi3az2uirKi3S20XmiRrlpB55kyRvDKCcgGX5SAMOfWnapp51DTI7XRx9nso433SSt80rIqqQBnqFCjgjjA9KueGfAyXU0XlRyb/mWSZpXVmyOisOnHB3cdPWtlKDVkcjhO97En9uTSW8qMI7a5nka4yLVpJbjeygRgs/mSBVdsFs8E103gnxVNdC4iv7m6FkipI1urBJ1aOKRIpULKVjKkdWO7EjcMODnan4es9KsiHu7Jre4kxYw3Zmi3xyOSsinChipBVmO77pHOBWHdaLb29xc20x0vYqrIsNmAzkxptbG8YZSCxOXAO3PPAp6EO8Xqe0X3ie21SxIt4r2C0uSxuJr++YNOqGVliEb4U52wsGAO0shGNxxpw4tb6eK3a3+xg3Eb3FxbySm2ijAQMHQ7hIBKq5Rdw24Vc8Hw2KG9Yfa5tPhEcKtBJeNZyBCSHw6SJuXeQCBghQUGK7Sz8TSxXGo2KqtzBIkiwNAA0MbSIpLsZFEjyBEC/wAIXC8pSsXGXc76BbCzhYkXV7cRPIZZI5fOZZSuIgUXfgxurs6hcFSUXyySR0VjYxam0VtLZ2elW15aNb215cLcG6nkLh0lty0vyyO5QbMgN8oZlVllHn+ktd6hdXca+bcadBtNsur+cEBmKOxaBAzQblVMlchlCpyr8a0en3DqI73WWj0e8vPKuCYXMrQoqOQY5AsUqnIyoOMoPlQHNC0LdpDtc0m48yW+trE2zpE0jWkjM0djIbgYaNtn+r/fCPy55icyAN85BHH21jfaTZpFIsn9kTFity9yoEsYdcguz/NGwJUAkqGwCzcq3p2raLdaDBPAkC3uneZObCSJMJcMVTe0bbhJIFDW+Y3YMiuc7SQow9dh1HSZLC6WRpbweXefullhjEkMbiQyPCVlaVcTx5fDmONiMoVlDuKyMG3a7tJra0tzPKYJ2eOG1d5gsoVQyud3yy7Y1/eAYdVV8ctjrND8aadp9jpmnJDcMkkMxvoUupYlMTIySJJIYfL8pAsDfeZCihmBIXy+H+0XOi38sYayvhbWrPDcfaYnWONtuFAZQpCs774yyoS5XYCSpdqCy2NxHrUURnulZ1lVfNgW3kOI9u7KhZEPyhXJyGCv0CMr66CselQ+P3skS3ubpLldPt41U3C3UaSTrChZP3eHEwWONQ0jEDB2yeWqkZ+r+MhJCLMTNEWa4Zr5xKjySgskYwTwCCVDIgw0kqsh5B4a8t77T1t0naFbtkAkj8p0lJyWQtA6NsG7y9vC5yuwHYS0Gg65DA8t81ja3E8ZIlkt42WYfdJVVV+HDCIFhk/dwkq5NK76FWW57Np/jC4tYUuV843tna/ZYhp0ZhngiZ3ZijSKVgLqVz5ZXYXGS7FxLxl9JYzNLLNLM97KA8YsVgUyEu7JJ91Vj2oobcQ27IX93vdK82Guwx2KSW8GoRzgeU8hYQxLbqkbRCIbATJGDJne2PukEruJq6x5GpWMsztHKJwu1RZNEXG4IsinD8s0bjaBjIY+zGotDtP+E8v7jWnuLkoPMlZX22whUZdicQRhQhQyAqiLkNnbht2YNW8bC2T7VLbrZySv50KvEirIrgMwQgbW3b+pBIKrknca4iW8vY470WkhmTa1vK1rukSREBJAJYfJ5eZNxJKkg/KpYjl7rWJ31SRbe42KsTm2Vwdi4H7vCBflLsWTlFB3ZIXdkFmJzS6Ho2qeMJ5wb5JlitYYcwGMjIJO4kNjLEOeed2SD8o+7JZ/ElrmzQGRROkv2hWQH/R2Xc5dQDtcsqKPmTONq5AXa3jsmrra2cTtC9xbFiMsxTKqVLCM52qWBDHrglTgd6N1rEtmzutyXKqI13MCwLZBzkbsgr1x1x7ZpQbM3VS6HreueKola41L7QJpWmw6nah+eMAKw2jG7av3FHDck4+XH8WeKIbiQIt5cSeTG9vp5jt47WUYkLxyyqi/vndQS3cb4z5jcivL/wDhIJop2Lvh5G/fL5hKvztPKnkEZzk8460//hKrexUfZIJJZNq7mu23qGViQyr93AGF2sGyN3rtGipvqYyrX0Os/wCEzu1hksLVITG9v9lJMSuDG0xkJUMmVO/b8y4+6ozWLquvM1qmx1BLNH5STBsJwQvU4UcdTj8s1yd5qj3E0kvyo8jl2WNQFGQCce2c9uwqk0pyTk8+laKl3MXV7HRXWvKzbVXysLk7MMxJBP3u2CcYB/XJOLJeNMv7znn+Hg/j+tVNxDbgcHOc8547/wCTSeYwGA3t+fb6c1soJdDKUm92T+YxTftJUHaWxxyDgZx1OD+VMWQs2R06Y71CFwMmlVmjztYgMMNg8EZHB9sgfpVW7EkkitHIUYYdeCM9PY+9M3cc9elM3bWAwD3oz6fhTsIPc/Sl+7/nmg8Um40wDd+tKrH6/wCfpTFwMU5W/wD10AOY+tNPP8qOM9KN3Oc/kaAPvzxr+0N4X0q3Nxa3kdo5BXybZxKzsBj5iBtDEDuxHK1z/wAN/iFqHiHxFcnUdA1bT7B3ItzLbTrhSNwbCx4bdgg8DAK4zzR4O/Z98P8Ahu5gu/s8+rXeFMd3qGZGVsgBUGMdQMMOee1exaJ4H1G4v0VbDygi4K3EKqWUgEYOOpGevt1rxo0adFbnvTxVXEuzWnkYun3tvHfPcwI9wGfKNdRyRGSMDa0e31wR27Gumhms42kkFqYPMjZcCNgBgY3kknpk8DH170640+8gvkS7iS0vMZhh8po2fk5VQRz1PIPUjpWbcWtzDbyvI9wJAc/M4TAJBLDjgHHQHgk1rZt6M5eZLdEFxcXt+txFHdyWiOFjh+RC+5sDzFDnpyq9ex4xXI/2P4h8N5na8n1+ytX8m5gClH2+WAJGUN8xBJztI4/hPFM8F/FLS9O8earpEvl3N6jFYbudmL7iuHUDBIK4K8f3R1xXsDz217a/aLa53xkr5sG5d27aSzAZ6deO+T7Vz169Sk7W0PTw2FoV4qaepW8C/EK3vLNJ7WZrzTjEq/Id8tohJxgD78IbOGA+Xce3Cb95dW/ki3ZDBkbhLHtZX3AlWA78Ecj0FfOvxi0u/wDBMl74n8KSmSOHdPf6bEzIVXktLHjgNkfMCPnAHfO7yZf2x9ak0sWhjdp4xthbjYTkYLKV6ggtwByfSuelh3UftIPQ2r4qNBeyqLU9D1n4saf4T13VdBkvo9OfTrtyiKuAFbDxhBjqFcdT2H43PBdjrnxqWW7iuriw8LW52vNFEJHnKsSVX5d2AAw64yCMHBrl7/4J23xR0mx8Q6leajZ6hfWcdzJHBMNrPsVQwQggnaqL8p+6oJ9/rj4Hpp/w38G6Nov2WC5srS0hWTz4dzuSSCSuOpOcsAerfj7Uacb36nz9TET5eXofO+tfsvaT8P8Ax/beMptVvtdtre5jWawuYwJo2LBUYEDlFZk6KNvXOAceq2Pwh8MeIL4eJNT083c6x+Vbm9kL+XGXL4PAGSzM2cZ5I6Yq/wDErxVL4q8VJbSGSyiFvGW3LGXaNlLqcINuSoQ8A859ax/G3jVNDD6PZ200iKwk+1bWRIxhgARjDknJ4GQVHqQfOxEpSqKET1sFCNOi6s1uZOqfBvwdb3lzrMWo39hoG0Y01byQQ4x8zk58zHQ43Y4HsK5dvB+j+I9Fk/sDwnLJYXKvHHqN1eTrCH2t1G871JVugIO1u4NeL6P8XNY1Hwu+o2/2yW2Rkiu5Z4ittvIBZC4G3eWJO4nkFeMnmBf2iNR0/SksVae5SFWFsktyXhhjYABI1xwoG3ocnaPmoVCafvMbxVKSXIj6ss7i60rwzDa38dhFcxDMa2kxZEXDBFO6MZQHH8OePpTNcurKbRX1w6UkmlI3lNjylfJJDhTz8gOM4PG5fw+RW/aYvY4ZN2mxAq/mIE+QZAIAJ9ACo4HRTX058NtRk+Inwv08eeI45rVTOsZ+bzGVWcD2y2Mj2HtRWvSjzPa5VFqtJxi9bHjnxg/Zy0K60S81vwrA9hqlsWm+ys26G5jyx2xg87sDjBx0GO4+atHOoWOL+3hkSGX92uCQX5xlfYHIzj1FfohofhG203SftUl6wvJYdqxSghPmDkFQec5468ZHtXE/CXwboGlzy2k9rs+wA2rSxwlmjVZGypP3gGLMx2lQd3titPrkUpNa2Ob+z5uUb6NnhOg6V8VvEGntJZeF9Qe0t03k3EaQCNQc5bLJgc557H3rl/EmreKfA98smq6XeaDPu2CXycROdpUhZOVJxnoexr7Y8Rat4f8ADdpM9hdXuovGrzPC5DROVAByN2dqlS3BOQCOoAritQ/sn4jeB9XsNbF5Pf3UNxi8vRwuBkMFzhCGKsMjjC+tZQxSk+bl0NqmDaXLza/gfHs3xO1bU5GYagxuHVU/dxBiQMYHTrhR37c1j6x4s1jUbP7OZ53iEflyeZIxYqWzjGeATjOPQV9cfAH4H+D9S8J/adQs/wC0dTtoVnO6bykdmGMKqkNtBI6nnI6dK7z4nfBLwpqmlw2b+HLTTLmOBJPtduRDKcgrnJPUEk7SSOB2rZYuHtvZJHM8DU9j7SUj4Q8C61qa6hHb6Va3N7eNysVqjvJwDzheeAT0r1rVviFfaX4fmsvFWhXcfnxt8l3CyrcbQcblOM7Wx8yn6jpXo/wT8Hx/DHxXqenanpy3Vw14ESURiJpYdoCMSW4Bbf8AKTwVb73FfQviT4d6X4r0D7Hf6Vb36TbvOikxLjBLHacZyCR8x96VacOdI6MLTq+ybTPOfhb4zgu/DWk6tZzpFLJDFItqyho4lII2jj+HdjJH8q6r4seBYPiF4NudQ0qZbXVdPC30TSDCO2Qu1gOCH5HIPDZrwCbwjcfBjUb2O0JuPDV0ZEthOQTaykHEMjY4Rj0bA/i79fVvhj8YNNs/CMk+oiESvatdFJW3GNQCSBu7KQVz7AckHHNUjy+/A66cvaLknpoeffDD4neNLNSmneFtcW2ZTCJ7S2mcfK/zA5Q8hgV4Pp6V6Bd/tHaX4RtJINZu5I9UhIV4bxijKxOWzHhmBz6nvXpnw71my1LS0OpnLx8KZGCk4Pyuvzd89Sck7s1m/FDwFofiZZrDXdKXU7Jt0kctwFYIm05+bO5WAJ+ZcdTg1nOpTqvlnE0p06tGN6ctTyex1LVvjNajU9PvrXTPD1xN5bXdzgNtyQwjUjJ5AX5go4bms/xV8KPDVh4JNlJZ6lrELTLLNNLE32wpuLEKxHyZOB6AZ716Z4f+G+l+DfD+nJYNc3otoxDG8xAEQVThSFAHCkfM3Jy3QHFbHh/xtBBePZ6zDDAY12id13RqSTw3GBg+p71v7b2K/drRHN9XVfWvLVnifhP49aJ4UsotLlsYrfT4wypYWbxmAbhwGUN1HOcjnAzk11UPjLwprXkTNZnTHjdmhCXhQhipAKpu2kbSeCuRkdK9T1r4R+GfibbsZbLTNbIUr521WePPBAkB3L909D2NfNnxg/YzvdKt7m98MTywSRbmGn3UwlUjI2qj4DKcZ4YNyR83eqp16VVpPRkVsPWoxvHVeR7R4Z1meKx3wXkTvHukhM247sksDwegyO56e9dnJ47jj0ify3XzLhtzJEzKGJGSQpPcg/ma+bvCXi6GzkGi6hbyxXMX+jzRXRCskhA2qFz8xwR931U96va54seHT45LeAu8joPkUgbScgkngAnPU9xWdSlqdNGunFK+xN471O61aPUHsvJgvmtZfsqylUJZiAu0twMk4znoxNcp4S/Zt1bxF4XvLvXdavbbxM0qNbBV3xjaDkSlsNg/7I7Drmk8KeLmuviDLcxmNY7C03NNISyW+5gN5GTxtcqACfvDtXaXPxth1bUpxFrH2K3tT5cl4VVogwIAiiT7uQMHdnrjmt6cfZQu9DiqzVep3Lvg3wZ4+8M3CQwalpeo20aqzTLNJ5m3GGO3bzwD0Peu7vL630SzMcjb7xjudsEfMQc8+hz37Yrgrr45eG7K4j0LQ7aM/usW+wFnkk5J+4fvMdvGOw9MVraH4dv9Zhl1bxFdTWdpNskj0+cNHKAYwSHPbkHoPyrnrNTjc6aMXGdk7mZJrj6tqkdjGUR5cs0u0ttQdSRjtx19ulZq+F4NPnjv4zNJDI37668sByoYkbRu6Y7Z6j8rlrfWd5rd8NMsobO0VRHEIRhpMnqWJLMBn+I8H0r0jSbGG+0sw3AViCV2RghdwYcZ3EHkFR746Vnb2aWhq26jd9jyG92yrJBDEiWypsKswO5cAE9QQTz9Cy88Cq9jFcKsF3tz5ADFI8s3DKAcfwqG44H8XAGK9B1TR9N8u6kITEykedkIxYkExg425JB5C9+vSuE8UagdHvLh4pFliYMyxbBsfjJHyHHJG7gjoe1NVFaxLp9j0RfiTY+HfDMsNxawIrIBZzSyCQruBZieOWDgKOOjdDjJ4TXvjJOulTx29zJabo0WJiGcmMkkxu3mfKpJ56k7s4FeO+JvGr6hbQWkcs0DqCzSLt2SZwvXH90AHOeP04ya+jij3STMU24AzjqAf5jt61cYrojlej1O2vPHC6lcSx3SST7FIjkhccv8oBxjaRwevcgjuKypNVj8sKinAOVYZAAyeAB0GMdfTFedax4xElwN0kspUKikuSQFG0DPoBgY9hRD4wNvDuKsUPAwR2zgY/PtXV7GpY5vrFJPVnqUXjBSwIgUBdqtGXJDKM5U+xB7eg/GjPrDwTS+TnzWbd5zZDE84bk8Ek59ia82l8duVxHbnjk5OBx04/z1NZ0viS/usYKx9tyjk+nX+nrSjhpt3Yni6a0R6JPdCSMMzoQMgBJDnnJI+mfQ0QaobO3JjmbkEHLeoIx9AP515e15ebiWuZkJ5Pzkf1qtNqVyrBVuZs9yHP8AjXSsL5nPLGcvQ9Kl1TzOC+R69enOOnesHWdTXzDIGCEcZJx6jHTriuMWSWbKtI59iSf61GYzu6VrHDKL1ZzTxkpqyR6hoPjy1hUf6T5TcFlZiPmzjd9cVual8RmjtxHFMkQ2Bf3WBnAAGfpgfkK8U8v2wa7HwzoaX0lsCm8OB2PPTI/z6VhVw1OPvHTQxlSXuHonhD4s6zp11bW9hcpGQ/mLK7FVBCBF4C9QGbPPOa6DVvF327UrmF766iRlMc19pCB4HxuKqEztKg71JRRhV4B4DcfN4XGraa1rp1nmdmHnXL7QiKRwASPlP3u/OBxxz1HhL4HzGFJtRubi3QBijQeSYOBjKtuPIz3GeRURlFq5rKM72aItO8RW9jNbSRxqlvGyxL8qorlCWBkynABJ6r83PzHaSey0W1sLqxs5Lm+014vIkmiKxLdASGTklcSeW4KqfnIUrF0G4Zut8PLCx09Lq4l10yWjCOQxQsWRSNzTBjFtZAj5y+z77AkVlzaHC7SXOlavd3+nO32WWSeSFJVKxkLFHKY/nXHmEx4VcBSQcVaaIcWrHR6TZ6ZpccUV0PMjcNFBGVaVbdQySMzKx2hpI43G6GTy/wB2MDsek0qGzeZLkLIlonlC5iW9BO5zINmZCsmFYopUKEBVF+VmFcpY6Vc7Ykt724uJlu2ih+02rK8LeYdiMifNE7K6t8hcLkfIM7q3/EDT6TcC0n8vTXa6bUINKl1JoV8sKASpY7sriXawcsdjKd5Zis8vUtSWx3njS13afp169vDpkl9aNLHAsZKTsjGNhMWDRyL5kSsvljYTM5DYJjrhGu7UxfbGuMRTMWksbWaZZRHsVYx5jllAAQKGLORlvmYgAZeoatHHPPp9qLgi1Qwvui+zmX+HbIhPyPgIpUHiRGCO2SwqrcTJfedbm6neb97E4VPkZ85VyAuXfLH5RztHPzSATc1RsTM2oNbvajTNGnt52mdriaaKdlKuilY/OZ0UbWUbORkKx+55uEvltdC2P7y2WZiMyeWVQt5bM48vdsCl8AJmMSfNHt+WTUhsYhaz/ZbQGUKzQRsTLvHBLx7iAHYw7TtBWQIqbUUlazreafT4fs14zeRDDtlEAVQ+AyovKMMAugHG1iQN3TZF2VYz2WDTGiuWS1iMkKmZ3VwpZmTc7bF3DKg4KkDksGyA0ubueW6e5MqPePMkGnzKluDMFZQwYYASYrtXaW6tyASGrotT1C2tdP09pL2R/tBV0ljiKM0eNoUAJwTtmG1gQ7Pu67iKOt30OoNbxxWTpbWu61M8PlM5YId4JX90xJY/vQzsEePlhtouxW6XMGS6j+1XLJE0UUCKzQz20iIJcHbvRFVdpVZBwMZ3HEeW8vG1CbzrprdYi1tIRP8AZpUGW8uLLgc5IVSy+Z3DEsVwTWvqWn/2ZdCNhIjpkYG1HLIxUOsWzdGSwVSmC8e3ONo2VzdzN9ltXjmfzJd4nhaeKMArjIZVAPAXbhCCmJG2/K37ykzOXYz7W+WTVLeSS/jnsDIizNNGjyqrblYhGYGRggII3AkhfmHyNWFcXUa6h5jFXVyQYoXXBBAIUNnKggj5j7n7wNWtbmaHHLvcSboZ4o0WItIGAyME/eXYTkDLbfvFS1c5faifLNvJcSTIzZdTjBIGVcnPJwz9R8u4881tHU5pSJDqX2XLqhd9wk3BirAgnB3Y6n5ckc5z6msu81DzbuSQFpctlXmALH3PuePzqtdXBkk68dsDaOnUj1OP51WMnzf0/SumMbanHKTehM8m5ixxljnpgf56UjSbVKhQSWzu5zx269/6DFQ+Yf1pMnp0rSxA4kD+tMyaQ/y/SjcWNUK4o5GOw49/pThj0pgUtwBzV3T9HvtZuo7Wws57y5kOEht42d2ycYAA9fQVLaW5STeiRUeSmqd3TgV1S/C/xQtrJcTaNc2cCfee8XyByAQB5mMnBHTmtTw78F9b8QiNhc6fYI7YVruc4PBJwUVueMY65IqVUj0Zfs57WOFVQy8g57H/AOtSqozyK9r0X9mHULyzFxfa5a2weMSQrbRmXflmABDFMEgBuh4YZweK6LQf2Y9HuI3+16te3r7mX/RUSILg4BOQ3HB71PtI7Jlexmuh84k47ZH9aNpfhfy5r6U179nvSPC9xpt9HF9o0fztl+b+Ri8IwSCNhXhjhee5Fa0vxC8G+CZRLpHh+wEtsF23FvaxrMPlPzB9uc5Pr3rOddR2RvTwrl8TsfM+leE9Z17P9m6Ve34U4Jtrd5MZ+grYPwo8Txw77jSpLPnAS8dIHPHJCOQ2Bx2r6Usf2mNLu7ciSNluN+WaZTIDzxjjtg9f7xrrtcm8O/Fbwha+bD9vEgEjCM4ZWUkjB+me/c1z/WZ31R1/UqfLdSv+B816Z+zb4k1KziuDeadbl13+S8js6r1BOE25IHrW5p/7NCTW4ml15pArBZkjtAAhzjG4v9eo/wAK+hrCxt1s/stodiRxBQGyoVV4A5HXB9e1dH4Y0PT7VJ7yC5hlv4WUtC5yQRyGK9AAe/1rSVaUVdo5qeHVSVkztdY8TeGbBnitL2NlA2NcwkIq7TjIJP3iwIBC84A74qloepafrmhxa1HeTpEZGJdrWMOVjUFud5JUhugHy7myFwRXmSfAT7Zayuda1L7VI0jw30MMfnbXfcuWcNgqFHzxJGRk84NdT4N/Z50XSdFnt017UNVjWQRn7dfxlEcM2WUbNpKhy3PXKnsDXmWp04tzd/xPeftaklGmuVeWh2Oh+IfDjQyzQ+MFiMm2SaJpkWddwwQdynneWGQeAeeeKy/EniTRda8UW2kWVvA9z5bcxTRq8uyMkySIM8HB5Iz83PQ1w3xL+Dlna2c95Z+Jry22wss0NrfiEMfu7irryCwBKqV6fL2rM+Afwvm8C6hqvibVLyEJqE062u5mZvI3qECqWZgHAVizZBBQknAatoJcntIMwqX9oqM4kfiD4H6R4lsb2dvs1tqhLXLTWzMlzDliQeM5yW/iHUAc9a5jR/ip4g+CfiaLw74lkWZJv3VlqkcoS3mjLAZfPcZG5Wb5cr2xX0VJ4stbG5ubHTfDMuqSSZ33CICrKCQAzFlw2MNtAI56nGK4L4lfBHw78TjanxCJbS4tZtyNbSkMGk2KY8bdpLFV6Anp06UUqrqtqotB1KKoRTobm5cfELwhrWiG9kjlsrw7R9jmXozfKdoxkpuBG4jqOxwD4/4O+Ffgc+KdOkg0FbqS/to5xFd7XiiLl9oC7cbXCEAvuOVOOc12ulfsZ+Btc0l3svt8bRsVZrW+YTxkEcOsiMvPPbsRj05zxB8CPE/w41yy1Hwqh1TQLWL7PNo6fu7mNVkdwyc7Wcklsltx3Ecg4FYeVCnKUYy1fcyxCr1eWU43t2O60y+M15HpkVhb2Utu3li1ddsIUAqxUgfLgY4Hr2xiqfib/hK/DNvLK9hb6/sZVjEd1tV/kJJPI28FejHopGNtT6bqFh4y0tVvZF0zV4m5875CWUDKOGAZJAScq2GGT9KvR6tpHhXTbi51fXHv51lAjtbeXcvlZIDOF6DOep9OtdKm4+hhKhTqb6M8S0H432PiC/e61S0XSpIWaOXTmTa0bKzIFKkZHyheD06dhWH40+O1jrV1pejWMMFrFf3UcM88GB5CF1BPBySATnI7d+3q2k/CXwx448XnxJrOjTkgeRDFfQPFDK4YbWdMfM2GAyw24B64GO2Ol/DiGH7LdeGYILaHcX09oIzhlG4ABgAGGO3cj2zySqU/aaK7OuNGsqHLzJIo+E5fD+racLbTJLeK3jhWJYoArrbN18tFB+VMkLtZcA4/vVtf8In4U0OWBLDRrPRmklMbtp1msKbcABwYxjGMnIb+JeleRW/w5lvvHF9f+GPE0ei207fNo6WO+KOMEKiod48yMBQfur948YruLr4feK/DwtLo3+m6m7Hcba0txbSShmYqQnnbQAVTkAdG4OeempFytZ2ZyUZezTvG/mdPrPg/RL7Sr2O50q11uzhUyCK9QMqqei42/eGBjA7n8OL+D1xpWha9qvg+0ZrHTdvmWtrDiZ/KlJYjdzgCRXHJPAFc14u8aap8O7YpqdopsH/cHULSJprfc4BCv8x2ttbdtcZ449vGtR+LN9oXxK07xNDpVxbaM0IEl0oJWbzCJAwkB2kr8owSMEODg5rllh6k4uEjr+tU4TjOB91WGmt4V+0TXdpLJaPbxwwNLIjnKlyXxnuMHgetfLWr3k13vkv/ABj/AGdpdwWkGmaFGsNw65OWeXJZiB12jByRXa6h+01pviDR4IobiOe4b93awMSCJHG0KDjlSVPOON3avm/TdH8U+FPH9n4PuPENxY6Jfs4TUIJCI7iFVYnA3EbiAF2nODt68Z5sFhnFydU1x2Kuo+yPSGuvDPgWFL23sknu9yu08qvMituwqs0rHbnuTzgmuX8Y/F1tP8OXg0HT7TS5LuEo1vp0cixOoI3yN5jliMEcMcDPTvXtcPw58KzWotL/AMMPdr5Qdri4nndoVKEnC7xtYlf4SowCa6fwb8F/AWnW92//AAidlqaE4m88PNLDGSVbLSsRt4P3eODzkNj1/ZwTvY8b2tRrlT1PPv2e/iLGYjfO2LSS1YiMjcNy7VYH3BKtxjoK+lmsLnxXY2d1FMbm0IjjNxISpGRkgKBjaTjqPzNfM/xg8M+Evhrp0d34d07UNOkurrzP9Hx9iG0jasi4Ijcj+HcM85zXpv7MvxZ1W8uLdNXh+x2dxGQkM8JXz4jnbKueCdwA4GPlNeTiYuP72B7mEn7ReyqlL4waPc6N8QdEu5dv2MQ3Auo5IwPMkLxiNemOrN1GMK/TINemeFvFVrqlvOLp4Y8R7oyuAGVVYgKfXC856ZFeX/tMeL4dM8WWOk6lbrHa3FvMYbxWPmKFaIo2e+A7np/D+XO2vji10+a3TT2hNs0O0iRgTDgsWBLHPIw3zDOx06ZFTByqU4uS3L92lVkkzp/i5fx23h3VRPpg1e38hmltnfBmjBVXYsoPKn5umRsJzxmvji18TXzX+p+HtCjvtUsrhJBHHHC0koR1IOdo+8AdpI4bA46Y+h9a+JS6trUdhoCfbbx2edrGOJ5FTcFRyqjdllEjnaW7Y6103g3Q9D+EPhkTvpk2nBnjlluJFiM86n5sFd+/cFD8MVUY4xk12UbxjZq7OPENSmpJ2S3PNPhH8VtS8O+Roup2OoR6yiiKGKVWSZzncAVZc7WAGMD1r6X8afGTUfDPwx1e21DSVnQWLBVt1DzwLyrlipZSqkltwPGD1xXmtt4q0XxNeW+u3OnPLEytHHeRiNohGJFLIrRuWLFirbTgcg5GAK6bWvF2u65HcSXtpJb21wok8uWMK0W5xhGk2ryTyOvXnqM9H1aN+ZnBLG1OXkjsWvhH4uXxZpc1pcJ5kEaMrSQoZ1do8A7Sc8YRx0znPSqfxM0nSba0v7aYboZIfMxBuBAcpsYBRuDBsHPtx7/Mfh74v3Hwn8Warprx3NpBZ3cv2b5iQsZkZ0QKCACFK9SRx78+gWfiDVvjRcHUfClxeWd9DJ5YuERfs0bMAELrI2GZMFvlBK5UjrUTpqEuZvQ6aeIdalyR1kSfD34pP4N0mW88O38mrWS/vJ41ZfOVgQCXUgIwGB8wx95eD1Pr2i/tITeKdNiOppZRTSbRHPIoVYQwGAwzyQcdOOgrxj4a/sZ61pdxbXOveJRDECJDDpClnyAQR5p+VCrHup6HpkV7JefsteGm037U3ijWk1Nl8qN7qazby85wSnlAkcdm7V5FWdDmte57FGGI5OZxt5Hz1+1N4g0ptQ03VtHkitr+OY25WFiN0ZjDPk8NtDbcYGPmbuTnzaz+IGs6pp8dlYk3Vy0flJFao0rjC4GFHfJ/Q16J46/Zr8R+FtdTW9ZvIPFPh6wgWdYFJgdox/sEFMD7xw/IGOpxXovhP47eCvDNnBDqulyadYPGGiWBUUJHnAKKG5Iz29D+Hq80VTXs/ePGUZOrL2r5T54t7S/8MeFdRe8imtNRurgiSOdjGx+QbQUYjpubGBnlqzL+9ks7OKzngYIqhlDZXk9WIz1JJ7+1enfHvxN4W+IHiLQG8P6kLk2kEizRmKSIrhg6uNyjJOSPlP8ACPUV5o9nfa/eCG0tbjULlA0jiGMuSM8ZGOgJ6npmm5OokpKxKpqm5cruiXwL4osfCviCPUHty9yitJCfNKkyZG3PHTBP4hT2r1rw946fx5fXNy11lIkC/Zo0Yq0jKVPzEDnAycD+P8B5R4i+Bvj64jtpl0gyzyttjsrZxJKOM5wMjB56GvYfg78OpfC+m2cN8Hk1Bd0lxEzAeXK6xsVHHVQAp56iipyKHMnqFJ1Paezasj07wn4fihsQskWCX81nHD87VIx3XCtwBnlvw3r7WrO3s7iATpbNJF5ci4ASRmBUPnHRmI5U9mHByKwfEOrf2XY+XE7B/Kw6kgYAPTp1yOoHYV4v4s8ey3weMOwI3dSQOcZbOepwOw6DNeV70mexZRNnxB8SRDL5EbYMG5Eyp+Vc9ME8c5zxzxXmXiDxLNqDYlm+UsXABGNxHJHua5bxB4juoYXVZXMRYO8YbCnG7aSPbc3bufx5SbW7zUchP3S46k5P0rupYRys7nn1sZGD5Ujf1PXILdizyEPjGOv4Dn1pfAfhq4+J3iqPSxcG1tvLlmZtyBiqIznAZlHQHvwM/SuX+xrY3ST3reaucHq3Qg8jPQjPenPq1vbyK8OXwclT0wSQR09P616sKKgtDw6mIlN3lofV0/7NHge9t4ItE1a704skYln1WJWHmFz90IvIKsnBIIIbPGK8g+KHwU1DwDdFblIbmyc4hvIWYo3HK8qCCD2I7Hr1qx4P+NFxDYRwXF7cRQBVjdlfZKI8fOqsQyfMCfmK7vlFdZdfEXS/Fmh3ejCxa+luPM+yrDElzctIADEAV5Zs7slR93dw2eMOaVN2uzr5Y1krJHz3d2a2VwY2zs3ZB24P5Z9PQ/SoGkiTiMMTjlev+e1ehX3wf8a6zILi68P3ltDv5/cncCcAAoBkdRwR3rnrrwy2i3MltexvZzxOyPHKCpVh1BUjgjjg+9danGSumcDpzi7NWOZa3urpiQpQY79fwqtdafLZtiVcdjng9M4P4V2S6hZaXCWEhE68q5H04HHX8fWsC+nk1y73gLsz3GOSf89BWkZeRjOCS31KdrEGXp/k1HcYjkRVOXHXnP4VpWfh281S8isrG1nubyU7I7e2VpHkbsoUDk/SvVPD/wCyj4tvmMmsonh6KN1R0nBluMkZwI1OMjurMCO/bMyqRhrJhClUm7RR45NCGj3YwcZr274B/Dm58XWkN7e7rLS7d2ImIIafngKcdM5G72IGSDjsbT9mnwxo8Ns+qahfamVTe6qyxxSd87cbgMZ6N2616FoNndaPaQrpgUabbwpbxLdZATaFVcPn72Aw6Yrz61dVI8sD2sPhXTnz1Dt7PRbCx037LbpFp9pZKwWLHBwjuQTtwWOw8scknuet1bXTtBmilhEKXMcz7rqEyxMhiQyvOABks0ZAXcBs2nbuyrVV0/STLHJpbxubZtzQ7423fKju6jadoByTkkD5AD6Gvrl/bx2eq6dND58Dr9qitSqM4USEh2XDbsFFXAzxIeD5fPNFJKx2zbb0OQ1fVtP1aa0s7ORoLBVUFWWOJJtzhmdvLXeAwCBmIJzllOCC2ppvgOw1q1t3uWuotSSHyofMby2k3K67ArKyuoAB2kbgDgdA1clbreaBcteaY0Ot2kflvcaLfTzJ5uyRtyCVcbkOwsd5UgsxDKetQ+MIfElxf6fNai4lmgbzY71Dbz2RG2UAbfmQE7yGUgHcp52iuyny21PNqN3NHXNWt/DN9BJEtne3To0tvqMKvHDPbozghDkOiFw42Bmxg/Nn7vPXXiy716zsorm4udRaFnkaS4hLhI9heQPlthG1EO8N0UZUbVNcnfxvNeyNbDFvHtaW0uiblGjZsEluHAYALkNnIHOea7vw34OtVsbe+uGs7SWXbPbyrIkQ4yBmRlVUTdsBOd+7adhBG5t9ETFdzO0mS/iuP7UtbyeyntVTyZIwkMqSBVfKvvO4Ip+Xfu4K/OMlq2Ws0/dQSXJigVS+wzCdV+UsrMBnMZyN+CFw7gfwg3TcW15DFqsOpK94VYXkETBjD5XmIYwASCAp34I2nnI5GcHXvEV1pc0fkRwXM6BlM+9mmVipJBZWwSD8wKg9AM/IK55bnZFaam0byCxE19s8s3EoW4kkRHlEeSVkBcnA2D5tqEDA5YbQaN5rUcUnn2aG3n2+ZNbCApCyO6FUlcHay4eNTuKjDcbSfm5nUPFX2iQwXSLPCd8kfmjyp0MhDbhgA8HdhSSMlj/FmsGbXYfsog+4Y1xliFj6OGclSDkZA5JJ3HjnFZss7HXtUiXQ7gxkxyicxzxMn70QsXWSKRic5DhMgrngEn5Ap53+3baG8jjaIX/kysVfCCN03F22kpuIy5PJz8z5B5ridU8WTXFwJJLqVcuWHJIOVI6567So4xwccd8ptee4V0cDZJwV2ggdeRzwQSeh71qoyZhKaTPQ9U8XJqjWiXuDFaoqtdKpZjtjCCJlDBXAVI1DIQcbegA28Tea8955vnzfui2Zt3ILfMd2zGNwyeMdz71jSa0X+RxsRlIZgMknJJYjOM49T/KsW81ZplA5JzzuORkDGceuB39a1jTb0OadVdC5rF8GYOk/mKTs4YEhQODt49T+tYb3RkYFjx0Uc8dwB9MmkC7s+h59KjWPnk+/euyMVFWOKUnJ3HkksQQM0ALn5unt1q/ofh3U/EmqQafpdpLe3MzYWOJcnk4yT2Az1JxXtvhX9nvTrGazfxBdT387uqyWdjGfKRixAVnB3NxhjgLgA80OcY6XKjTlJXseG6Roeo67ceRpun3N/N1KW8TOfxAH869C8G/ADxB4ukG+ex0yIyKn76be7ZYqSoTIyCMYZh1FfU+l+DbHRbFLWwhFpbc7BBBhcDHzDH8R45z6V5hpN4vwj8SRaPe3TujXImRywaHy5CCoBB4YHhgTxioqSly+5uaUYw50qmzGaP8Asf2Edhf3GoanfXbw8qkKJAcY64Jfdz6EdK8Y0Pw4q+Mr3Ro/DU3iJElaJdnmI42sy7gVbbgkfxDtX3bp/jXTdS8L6nfSN5l7LlVfcBs5AYk+4B49zXk9n4+t9N+I+meGrzTLe1e/sma1vZpCFiukLFGHPIZlZWUnHzg8YrnpSnKLcjrxNOlTlH2Zw8OseFvAKWkGreC/7IvICWhuLzTlbkkEjzCp8wgA4JJxk4xXfeE/ixoXi7WIbC0nNxI3zTFlYtsLbSSc9Bu+6DjHtV/w74q0/wAQXmpeE9ct4blbeRopnkCuFQ4wHGOpb19RiuK+InwOg8E3h8VeAxNNtJMlhbksJFzu3RjOQOACAehIFcsqMaj95s7o1504/u7M9q8YeDoNatLi0uZ1uNPmGWEshZjnByGBznB7euO1eL6Z8FVTxxc2dnr1xpGlSLlbO3cSknBDElgQYyAeoJ5PpVLwP8bNS1TVovDy6Lfvre5SbbY2Vwc5IJG0AFfvD0r1n4Y+Iodf+JECanp32a7WV7Se3LBhHJ5jKvHpkHofSp5ZYeLsV7SnipK55vffCjxLpPiN7XSddjn0p1bMlwpMsDHnbtU4YHHUY6dK9N8O+HY9D0d1XeZFiPmzSH5mbGSMZ4B+nYV13xNt10fx1b28cYUyrI/7kHcUAXHbrk9x2NZ3irVZbXQYYpbMW7XG2MSLhmkUEYLccZb17daulV9pHmYVKCp1Gkc7Ymfxj4V1vSBYPeWaACWSNSZVRw2QDnnnPX+6K+VfCnwr1vWvEV5b65cNo2lWd01vPdzgRtKwONsatjJIA5PAyK+z/hb4o0zw/danC8rRW84AW6hYEModuQMck7jwD2PWrXjfQfBfiuyd764t7mSEgRzGLMiEkHeD6Atk564+lZ/WGpuHLp3F9UUoKopa9jgvhj4J8A6HZ7m0W2RMFVup1WWXoCWJOec5HpwasfEbWdK8G6att4f06105bZzLJcQRlYXjaQsWxnG4B1+Vf7oPFeQf8Ij8R21bUINNuLa5sLdvMtWkmCtcRjJBVQeSMd8cg1ueE9F1b4jaXqmga497o2n/AG6O3Z5ocXDsGBGONqjIXLdME4rRUpU5c8noRLEQqQ5IKzPOPGXxx1X+3DLB8lhjZIQSC5GOhz2yDxXUfCv4pNrPiC2hjSeOSVTFcSu2Q4fG0HjuQOp6jNddr37KfhC6mCW2tXsT4jCsJFYbnyVZgQeoGeo6VwUfwf8AHfwt8daZbGyOraNbSrc+fCi5kjVizKFJyHOCMZ/i+tdLnGUeVM4/ZVKb5mtD61bxh4qWQyWFnYRIy7ka6adXZs5GECbSWKgYIboxrmtUvPFN1cFr1bi2gjmWZo/Oghtot0Y8tFBbd8zh2OxVBwceteZ6f+0RZzWFy+jX9rbTHbbrNrDEMhYs+4I7lmJER3KQyFnjDOy7VrhfG3x6DWMpF75ojhc2smn5ASYlWVVyqFQCVDYJ4UY9KapLZoqWIduZP+vQ9I1LwT4w1L7BcnWfDx0h5pJbmJ72V4k3BcxgurfvGAjA4ARmPHHHf6p4L1HxVoJsv+E4AgjaQPJawsspXZlVUs3mAhUbLMSeTyeK8I+Fem+J/i5v8Qz3P/CP6IreXHJDaiW4unDDcqsy7QCQw8wjAIxtODj6Ag8F6R4X+xPbxwySuPKkfVCXuiw3YYLJwrs38KrzggDkUVJQh7qChCrU/ePQm+HOnnwzYz6ZbXNpfwb2htRYxFYZs5LO6kFsswz1bcCeTnjf8aXDaFZiIwM6SZd5JmG2RnKkknB4Byu3bnt96vH9Q+LmneC/iBqGjxw7NPs76JoVupQ+NyebIMk8bt3G1SOSDjIrT8X/ABfh1K1invrmzgdEkunJnR9saBgsjBD8qsSFAJ6yL2cOeKXM5qyPSjKKpO8tUd78O/i1P4Rgu7fUjJc3E94bqSMK+AxWMBDceYFCgqflDf3ecCp9c+L2r6lqAs5PD32KOJVJ+zbUkLHBVt67lxuJJ+bP04r5v+GfxssfsbvM97Jd6lIQI4IDPs2sY41I/hJRc4UdXPqa9f0f43eFdGxa3VtqEuoXq+Ys39neZL5gGApG/wDdKOW+ZemeCc0Sw8ebmkiYVpOKUWin4w8I6n4w3a7c3UcWD5e+zuyLk4XIRi8flkMc5UhsZY9cmqHh9tK0vULc2FnNZSxiSB7q7KRXIyygqpXCBmBPzbeh9G5ta18WH1xJxpjXuqFI1kkjstOeFolEgCGRUkeQLnd0GeT615f8RvC/xQ1rVtOvdM8MTWduqmPbc39uzFiBhGbzf4SGwDgnc2RkkV0Riox5Wzlm25qSXqfQ9/rFpB4da4a7BuWjVltmZVPKRuQ4wMLg7eR0JPSvEvHPii88Ua1fx2Kb5I2VVtdPKqjxvE2x8AclgC+0EgknPevGPFnjPx14L+1aJr0Elk105YxtE2JV2rgI+duwAj7h/iIORxWO3iTVfBesPrD2F5FFfNHdW010QUkUqODsUKVZSo2j7qkr3yHRw/Kua9ycTjFJ8qVj3nwD4nj8OtEjxNd3zbI2MOZiQQQcqOoIB3NjPX6D2O48RX+t6b9iW6t9Ng8xsy/ZpjLGGfl3BbbuBBwGP5cmvjVPHFpr+pObT7aL28XDLkSI8pH3VRQzEFgMLnvj3r0jSPCXxJm8OukGiNfQMd2LmYQNkAgqUm2/KM7emDgdc4rRwUWpNkwrc8XFL7j1u7sV1C51GG416K/054lhWOQGRbkKAm1wzFREBnOQMZfk1nr8WNE0XWk0zVprN4PL3x3UciPn5iGQPnc2Tnoc8AHB3AcP4Z8E/Eu8kjtbi1tdDgYxxtc3N1HcARj/AJ4CIHEoGPvMM4UdOnrGifA/wf4N1gXPiLTF1PU2jja7uNTQEeZsQIAhPyAjDDapJ3DlqmtVp25XuPDUKyfNHReZsPpPg7xNZ2WuR6dYX5WZCsps1JjJ/unHDZIbg5wOOuR518WPh7qeveGTBoXh03WJSytfeUi2oIILK7nO4DaOgxv+leo+Fbq18RadBDpslpZ2SvNaxwtIjWU8S7l3FI2UsQcqQX5K8gjity6utOtfPeVLO58xnjkFvE8jR5LFUVTI/QYXqTxzzk1EZSg7RVypU4VbyqO3oeHeA77xd8N9Ba+1myzZQQ+ZdiS+V5fL3MxKfeiYAFl3A9Ao2sc59J8F/FjwTcXm26upZ7uVcfMWtnZWcycqo27eU5OB8o4rzH4seJNR8dTDwdoNjci41TzYJ9QKtFBHGmxZg5K9VDhduAcyIOpUN3XgL4Q6R4V0WKw0zSEub9I2R5JIvPdyFVRI20kYJJbaTjIHHaivUiox53b0DC0pc8nSV15nXeKvG3h542t7y3TEzbnjZ1lDRyZAjJC4bH3TuBzuzzisKys/CfgnWo2uLJpZLaIRWtvI5H2c5bYhUttI+VsOVOOMntXHeNfhHcrYi60W2/sPWyrGI2SRpCzAAhSpOzkls4HYZz1FbwzNcWPhVb7xRqkmqS6fNlY7yIRAFtisSo2qVB2fKwK4cfN8oIVOFNxvHUdapV5+Seh5l+07qlxfaLpdxrBuBKd0lrcIDMFZwSqHdIDEPl5ADDOcd68w+FPhnUvihr9nDdST2+j2m2W+vkI3Rx7doVcsBuKrtHoFY9FNe6eNvE+m/EzXNI8Py6bJq3ysFsocucRBRsUA5JIbdx6DHavGPip4J1XwjeXN7ptvd6RpQVhsvA4fJIVkwRyp3HBJ6Z5z166UU4anm1pONTTVH1boXiPwj4EtYLDTraPT4A2421tD50srAEKwYEs5JKjcSeh69K8cd/Eni74o3/8ApsSCym+02OnzMjKjgguqsG3F1kiUgAkYVhx0rxLSvCuv+I9R22t4s96yGSR9wBUAZbLscAY7kgV6D8O/FUvhDUrfQr7ULLUfKSR7XUISCsZkG5kMjAHaGBBxkZbjcOpSgoyvuOvUlOCVj6Q0nXtOfULibUtIuYpLdwJpLdPKgwQFXzV8wrknqpbggHJArT1/UIVQT/YhOk6SFrlJiZHBfAV139AAyj5icIPmJrgdL+I1q11pzahexzRyM+5VU3CRoWY4ROgGSG3KufmPXkG3o3ihJrKS+tdGuNbjkXzWs7OO4uFwQQVPykK2SBk9gDlO+suWLuc0eaSsj5z/AGgLfTLXU0aK58/W7uRpr63jQBbfG4KSezMG+6BwFB71618Mf2jNG8L6PYW1pYtYWNrGWhtrdC6iQKnykAjOW8xizA9RknOa0dQ+Bt58TtHh1jXdAXR9RMSrDJZyKsUEYZhHAUY4OAy52gEkNggVm/Dr9lnStBht5vFsd5Ncz8XMMMrLBASMhS0bA7lIPJbBzgDoTw4iVKtHlkethKdfDz5o9T6o8H+P7fxla2Wo3fhuzs9M1J9ySvO4IVyAAcsSikOnQE8jOCMin448cWfwphS31/SY7ey3lbe+eY3MLYUlFEu0tGxGPvKAdrbehNeffDrxBo9rpep+H7dDfWFpdMumIrbx5au+wB2P7xdoTJBJxgY5r0DW9Js/iJp5j1cC+t7iBotsw2pOhIIDHgq67TyNpBxznmvGlhYX0PoIYmdu7PHNQ/aM0zWYZ4IDpssqjy5C0oVJmdVXCqQTg7j1H8Tbs9ao3nwD8LeHfENv4h0M/ZriKMtbWNxumg8zcvzDcSQwG7oWAOMAfeGLB+zHD8PvGMGrSazPc29rKk2mpeQrFH5xUOY3kVtpKnOCOHxnj5lr6cXw9pOtaPFf3LJZaiqKzCJsJFKQR86Z78/MBgfhXS5xw7Xs9jGFN4qDdZa9D5+174a6f8VLGW3vrI6b4jiXes8J2SAk5XBGQ2RkDJ5Hpyag03xh4a+BmjWej3cF1HrcUb+c2oWBAmmVmAcjADKThhg5CkLngivSPi5oeo+C9IN/arHe3MarcRRqA0ioCDIqgeiEtwf4Qeory7S/jp4d1jTJbfxDHZzaZdSS+bDdxMx8wk7VZQGCA8jONo55ArupyVSPNueXWg6U1C9n3L2l/HTw7481oQLpS3epsksi3UocGAKMjaN5+UsRgYx8wq5H4itfDsKHz2MjoZZXVSVEjkhhnHUBV6HvWJpfwF0Map/b/gm+ignmtjG9jNcboDuKksjn5goGeV3dRworg/ixcX+j6s8GpWZ0242grCygKeMllbPzAknkEjn2riquPNywOqKqKKlUZreMfiHbszrBHvkYg+YjD7w6YJHb6ev4d14H+DHhq202bUfGiT3uorhpLOGTakDEEhMA5Zjg/e46gA9a+WoLy513xJpumWVwIp7q4jiWU5IQlgC59l5P4GvYf+FueIfhzfT6JrMX2m/h+9f+cxEkLKChUH+Erg+v0Oa1VCShdGccRF1LS2PbrPwh4Uh0yW50rSbGwjMmJPtljGj7TtQKCcnHDHpUniLwN4Lm0Fb22sNJuIhl5JLqzhbAIC/KpXGQG7HoR3yB4D4j+Pc+osl1FE0Em7dK08pCkEADnHQcHp2/GuAu/jhqEMflWl5gldg2Qo7Kp/hDMvTk9/T2pKjVduU0niKGvMtDvfiz8I9I17S0Hh63Qa8k6RrDZKqQ3Ck4YMoO1NoBfIIwMhs9V8b8SfCfV/CdvHLq1o1pA/yrOGVkLZIwGUkZ49a9d/Z91ptS8UavrPiGKNrO308hJJpArBmkXao56Mc8AdhXJ/G/41Dxnv0nSoFg09Hy7lQWJVuMHPUEHkdj9RXo0pVYyUGeNXjQlB1Vuct8L/h5d/ELUhZx+ZbafCcT3SoW6cbV7bj15PABPsftL4T/AAl0XwXoVxfaFpzWySI3nX8irNOYyVUKzFTtzkMdoA5XpkiuJ/Zs8L2+l+CNO0+dkihvYmvrqRdzN8ygjKYIJwUXBG3903fNem+Kvixp3h6608388l7pcIS4ksdP3JaxkMxwRu3AsFI+UPgGRgDyp87FupVn7OOx6uChSo0lVnuWtesT4X8KvFqdxO7wBHVLuZN580j5QoJYkt83JPftxXx1+0ZMPEnxNittFs3e6isoY5Y4lLM0hUbeFLZJQpgg8grkKcqL/wAVfjXq3jTVriPTr2R1Z2WXUnjVAOSo8vAwgxnlQCNzY61654YNh4X8G6Wlneag+p/Z4zNYPC0ELyODIwVAy/KJHbCqAu1FB61thoewV57nNi5PEO1PZHx4mlpG2bgmVu/IAHt9a9v+Dv7LeqeLZoL3XXl0jSpWVo7aHH2mZSVyQcHYApLcqzfKRt5zX0V4L+Adpq+sWPinXdOik1S0VVjLAgfKoEbSBjhpFwQDk4AHUquOu8W+LLHwbpkAsUxcsdhCMQ25cZJXOMYz27jscArY1/DTDDZff36py+j+A9E+FtitlFp8dncEMXt1UiadgCMSSbt2clsZYg7j1AGTxN4knuIQmm2cr2kxyUjCzOjAHCcLn5MgDK8/N+HE3mp3niu8u7m7neIWaktv3MgjDYJyo4UZLFiMAZb+HDd94T8I6cq+bd3lraxNM1pdKY3IR/LB2DBDfxheCVYjgnkjONNv3pbnVKcYe7BHH2PhfV9cvYrmOZnSRtwZgzA7iowGz/F0DZ/h616d4J8GWu1J9RlWIM5ZLU/N5uzd5nzZHluiqCUcKSVboAz1zdp4z0f4T32oaNc730+SB5rO8W6iBchztDPg7pF3nkIN21euMinqXxf1PW1vYrLFvoDTZuPmEO9yBDHKzFhvJEpVmJLDDE4w1a8vcw57bG/rXiqDwut3YPdJcm3ZQlu1uQzlEyHABwQ52dNudx+8tcNrl5ba7cJdwWRRGxKipcKtzKjRFTjzF2hgCBtC/wAP8XaHXg+oa6khE0k22ZdsEcf/AB7Lt3IGztIXzOOPutgDLUmnZ/tRZrQnyp4mnFnNsDZyu8RNH8pAyWOCCikexrKWmqNovuc1PdzsyXkk8kAYEjVdqyx7WyGFzHuLfMS33mI+YEMQzA4Orwxy3xi1hZrO4jQiO9e4Z1QONpMU+F+Ug42OOR1VutdRqmrW0d0PsAW5mkKMp3ZcsN6Mrb2yr4JJzlSSANpBrIsPEdvZws0KpdxPDm4iuphbujsxYOArZLDnKt2AHGdtXGTsYzjFsytP2aLrhg1W6i1W0UrBHqC4SO5KkeXFK2TswVVwMsDj6qLV94em1S8uNS1u7SYTQqw2sFPlqOS8asSo/djauTjAOEXBFrUrjSIwNQl3aZOIHM88aROtwSdpWWLdtnDAEnLZOTjA3GvO/G3xBj1BiLeJY40mzFDHI0luqA8LCzKCIwMfK4J45xjFa3ctjHSG50WrfE6WFpFjuZYw8vnbZ5yWVcNtyNoy212GcY/eNwM8cTc+KJb64nmdm8u4XY7ZBIUFeBxxyR36Cuf1bxA94su9n+YgCOT5+h4UHPQBj196zBc7iQ7BEVcZwOcAnp7k96fI3qZSq62R1d34jf7Q7sxb5iyvvIYc8gYPpz04JNZN1r32qNlKkxgnaqsQRkDqcdDj9T61i+YUyo2nHPygnqc9c9sj8qgld8beT7dvr+n86pU11IdWVrEl1cA5K/N9cEdRjH4elVPPJbAx098fh+FP2bmIAx0/z+tLDbhBluCePeujRI59ZO5GZpGDoCCpOW3AHoCM/r/Kp9N0G91aR4rCyuL2QDJW3iaRgM9SADxnipdLaxfVoor2QxW+4ebs4baDyFOPvHnqMV9afCnX/BjaPb2nhOC3M6KpaKchbonGXkckfM+f7pxzwAvFZVKjpq6RvQoxrPlcj540T4G+NNak2R+H7u1QMqtJfL9nC56H58EjHoD0r1vwv+yjaW9kbvWtRj1WVOsNkzCKNgCcHo7gjHTaete8WvjGys4RBHdRTlnUMmdzKc4Ix2PJ6+tQ6fqnhvQJNQvJb2GKJ42GDIEERLhmDckOMEgYI6j2rn9vJptnoPBwi0kzwXT/AIseGvBOnvpQ0OzgKNsK2ihGDKMAuQSxYc53EnNW/Cev6t8Q9Qe+8LQWsE9ncM+6+LzAs0bIzhVAIABPzE/xGt74lfBvwP4ovp/F02qNpkMsfn3awzDa2wtl8Y5LKvYjJz3qf4c/HrTLiZoNE8NxjRrALFJ5ZELBiMhvLUNujG0kYJbnp3rSEYyXOjkqVJxk6Unoj0XwP4Y8Y2a3Meqavp8qRr80NpbMsSDaSSzu54AJ4Udq888efAG9+ImkxXi6pJp2r2m8WtpLGoi2nLElshvmOe57V3Oo/EHSL+6jm1O5ltNKK+fa2oG5WK5G5vVwfUenHeua8Q/HrQrHTLt9OvbZpIIvLeO+YJuU7iCqgn5gAByv8Q+ta8slqjJShJcstEeKR+E/ifps8lipV4XAR545h8qgEEgHncQRzjtXefFDwbqfihdKutLv2bUdJlE1l50ahsjDFSwXJJYZyx5zXeaT8SPBV9oWnG78Sadb34hEkyC7QhSVBxt9QeOvbmt2113wXC0Es2v2UQwzKjtkvlNwIHoQR+YrS63ZhyvofOl/8PfH/iPx9/bNs9ppU2qND9o8mfCQgIqO7DGCBtLdf1r688P6DZfD3weElze6pLGsjyyKod8/xYzgcjtx6V5Lr/x10Dwh4psItNureSxvITIt4Ud4t3mAFCc/3VPOe4zWJ42+O9nJbpJFexvltzRxuXl+XAIzu4BGenvzWc4uVkjelNU7t7na/ELx/pngea28Um0jlnkWOC5uIgBJsyxUE45Afj/gVeaeEfiJaeJPiZ4jurW2eCWdobu352sjFEL7V9cqT+JritQ1i9+OtnqGm29xHpcVv5ZtyLK5mSfBZnUNGGxhwvJHPFeO2N5q3w58YQTzQyJd6fOGaKaJk3AHOCrAHBHqO4qZUVNNX1HDFSptaaH2J8XvixFq3xt0topxBE2mWsMiEkBXzKznHrkr17EV6XoXiK3ms0gvbiKd4YwEQyguxIPA5zyCOlfBmv8AibUfGfjCPUdMhnuLyTaI4bMM0pAQA4A5zgHoK7GP46eKvCdvJpN6lwZYwq/ZbtXVwAvyq+fQY/MVj7Dlgoo7Fi/fcnsfUGj6DqesNGujqLR7VW+XZmOU72wn4kn8hXXT+Hby6hW28R+HLWVpodsj2z7XYAjG5lAOAa5r4d+I9W1DS0fSY9P1XSGCFhKxhkZSuQytjhwwPBPXuKdDdeO7DV7g6LqUNzBDIwhW8kCvtYDcMFdu47R0A6VjKVnZnXCKmk7bnPXXwpvfCc7634Z1C6ls7NRE+jXBEjNGOWELn5gQQTtJOcjB7VJoXiObxR4hksrmd7F0ffJbspRmiwsZPIyM7m/Eiuog+LXimO4zqvhm0SEyLHL90s7AY3EBioXocg+tW/EnjTwHqOoWU+sSWFreFnj3pPtkhjJAwrEZxj14zj2pSnOpBxYoUqdOamtkUtc02GXVYmtIEsp9qw2+1vnZTIQZH5O9gVVuD3HTNdPqWqaNqWk6NDqwQ3JhZp5TIEAjRgA7NnjcQOBzx71W0jR9Kl09LuO9uBOkhCbwJVVi+8lH7gkdCehFeH/FLxJYPfRw20s3kQHYHzgfKwyrYHTI5+priowcnqd+IqRjHQ+cLj4P+PbSRFn03lwRHuliwcEAhfm9cdPUV7J8DfgP4603VRqV0l1aQeaLd7NUBMxJTAIJ8vA3Z5z905GK9YsvC97da+Lvw/q2rv5bKZf7T1W4uoUw4VpEVmPzj5ipcEIRnK5XHpOjss2h2y3lgqy7B5LKG+zZ2nBbaSFDZXJIzuHPfHsVMU1ZRW54GHwClrN6Hj3ib4gav8JtMmhg8L6laTwzSWI1CdJBa4YKEdJCm1RudjgP26tnjynUP2oNc1KS9XUCkttMir5czSMyshQBg7uzAkKOFC45Axzn7FntbyGa2glMNhdwwBSVnaAxxZQRxAMvALLj7v8AF15557xRDY2uqSy3NvFe37xxE30fLuUctHbgeWSwKSHOR/GSB688KylL34nZUw0oxvCex8VS/Dzx98TNe1DWYtGa0eTKmKfEBJjQD/Vud2No4Zhj5Wx90gd38P8A4Eaho0U2r+Nksvs8Tlme9milhjVVJyfn8tgznad4+UgdWO2quqftI6NgXF7oV1eayx/0uF7zYgkUMAUKxIYtrY+UZwAQCM4HD+NPjNqfxf1Ky0dwnh7RpZljFrHdSmJ8uSplZ3wxDO7bmGfnbJr1eV2R4POovfU9q8QeD/DnifUIrS7j8Lpd6fFmGWxup1muFLnYoEQwFCqhG0ScF2+USJs6/wCGvwGv/DOoapq2v6Vaa5YSTt9ktYL83lqkUjhY4VjkYGUgscl1I4QgqQar/Bj4WeEvANzo2ojTzqOoFhapq1vPtPmyk4V4iSAQhKnaem7g7TXvieIYft8kcmn6jeWdvIRGsljbkhQdoYgXO6RhIxwq/wB0HC9T41evO/LT2Po8Lh4pKpV3Mebxjo2n3FnbTQXwSGHzJtOhhjSSMoRsAXYGwEOQqkEnHZTXJ+NP2hPDek2s6Xk6TlxtFi8yllZowhcRorSK5ZSfnIGWHTiuw8SR+EPilpb6MNImudPQSK3m6bPmKTaFU8KVUEE45D/IOnGfnnxX+xvFa3uqX8MWtXOlbWuoYrdSqWqbwuDuXdIpLLhhzgHO7G6s6PsqrtPRmmIlXo+9DVEFr8V9A+NHiyLS9a0y5/sqxaO6hEGnz31y+0lDIbeMuhVFZuHbBJ7hsL0kMmi+LNWvrPw+1rqemR+ZGs0+6K7MUaSGQywMDsYIj/LjnDHtz6P4J8B6D4R8I2VhZG0tLSGNA95PGSrswJ3u2BwH3DcT0CdgDV250e+0WJm0LV5dI1WC1d4LyGFnWxO9JGY88qWijZlJxJhQ3BroVaKXJDS2xxyws5NVajv3MbwN4Y8KadFfnw7psNjEjRxzG1jRJJgRwZDkAMS77eOOAAK9C02yl0qz1K2tLZSlqXlN3MFEGUdV3q/BbLeu0EFTuPzVw/w78UWej2MdlqxewndY7u5aKFxMr+XskiVx80iLIWVeS7Arz1B0dYtLSciG7ngeSS4GYwwlEK7c+YoEispAYZVSDwF5CjPLVjKK0ep30Zxk7JWSN3T/ALNrEzymBrZrdWE8gieCFNjAEuzDuxPzA7eR6AVV8Wt4K8TeIR/aVzdaxcu0sT3Frc3U8avtzIFkgyuSck7TuG36mmvpfhRrrzLiOXWNat18pNRuWaW4KjcoRWjbeUC7zgnOQc+tZd58arLwFd3dtblkk2mO3muLgl4lXcxUqAVUkrv3MecDA4rGNOrJqxtUrUYr3jj/ABJ4V8KfB7TRqN5qOsXnhyIQltOupD/o0RmIAbB3MrbiRvZmGFHQV5xfePPE3xB07HgrRbzxFc3EM0s2p+XHaQLOZCACcqHdIypG4lvnHHAzma5+0po/iHxVaWuv2MGpWk7r9qFwpaIsJFKGRAxyFKk/LgnA49fqbwH488Ma7oKPaPJe2IGGsrRg26QIxZGKN8xKnlVXPYZPFbVsVVwcYqUL+ZxUsJQxjbjO3kfO3gXxp4o8GXTaj498P6lZ6jNOLdb542ClSGIJPPOVK8jGNp5r6U+HfxU8J6tDHMEME5aSMxuGDqcggqMfdLJzkjOG/DcsdO07+xbrULbxFDHbRwidtC1KELLax4PAwxKORnooAyBjpj5p+O2keFfA/gW58ReGI4rPUlkhea2ghRYgd6pt8tR+6YFlZlU4ORuXJzXJzRx8rTVvQ7bPL6doO/rue8/Er4haNe6DcSOG1GWzjx5hUqu1GLqAqjgllXr13DtzXzL8NdJ1H4jeOtVknurmy8P2V/MVeZiLi73OconH+rwV5256DnHy8L8JfjVHqvjW2tdch+0WLyLOLSRibYyh9xJjyC3BbClto3N8vPH154m0fwdNppn0fSykF55T2pAjjMvJACyq2SAQRtY4yD6fN6Pu4Fctm7nnxUsxlzKSViC18P2OhTS+H9LtbDTruaETJbWbO00QJKrJIynoSdu5gT1xnBrI8eX1j4EsXtru2a9t/soMk15IBCy4JABYDIwvzZznB561y+oeFfF3gG6/4SLTLebULCyxHHpVzNnUsLkyPJ8p81SY3ZVCHbnpuBU9h4L+I3hb4geHbfT9Xis5LeWL7Ntu4Y5rWRcCQxsu7AYAR8A8YXqQK0da1pRXMifq3MnCUuV/mcR8NtF0qOO90vR8hDdSXxWGRoh5hkIQqpAw3ChQo+7GvcMB4h+0D8Idam+I2hHw/plusOqr5FvJZKscUkisZGkbAwoKOCc/3ZB/Aa+gfiF8O0+GNg+u+EUu9VtoZ5Jr2wD+dLp+53YsjEfPGNz53HcuUPIya8bi/aEu7y7ttB0ttQ1W8WRmSC3h+0+dsj2qAUy24bFPmKeI+F27QtdNOo5vmgcVamoRVOpuewfB34LaZ4RtYtTvgdV1kBpGumj8ldxOVQR4253K3zON/DfMOleytq1vpcs9tKkkvCz+VawFlEfI3L15bjp3X05r5jk/agi8KyC01CzvLdpv9Ijh1KxMGRvYb0+bIPABJGCVYDG0GuF1z9rTVdS0tLaK2ht7lXVzcBvMHGc/IqKCCDzuBHHauSVGdSV5HoQxNKlTSgfWn/CW2GlyKksCy6vMpWOzLNl2GXZWcHC7AAxU88DGeceZ/Ej41waXaw2SxwvcXqLHHZ6eNrzFyVXau8jDPuxgfwc8V81XnxU8T+Lp449LsJjcEhY4rSFnMhzndlyzbieyqB6CsiHwx4y0zURr+uaVeWGnW7ILqaeMoyxOwiZgHOSwBA46cV0RpKL3OSpiJTjZI9Bs9B134H+LNM1XV9RtrjTLtirzW0TOkKkg7Rn5tuSO3IHfBFe++E/jFqEfhu/kt5ltoBE7b4kRklUpuIbzDtAOcqA3D7WAG3ccbw7rngzxD4euNJ1ySHX477Y0a3EjwywOud5yp+8WK4yRwT13GvPfiB4L1L4Q2I8R+D7uTVPDyZE+mXEzmWDO8hjsKM6AA9emGzuGSG4KcuchVHTi6d9D6bjuz4j0ee21W1j+wX0ZWMwEPGSxYKsb5LblBQ8jOcHoAK4DwDp/jXRobkao9jpmk6cz2f226u8teW8ZJLqP4A6A/KZMjA+X15LwL4gPhfwlB4h8ZzxDUrz/AEm3jlEfladA/lYKqAWBKFDsDbVWTYEGSD5n44+PB1rUY7XS3/0W3ufM3S2qywy4yAyoepAJ6t83y54zWf1dybuX9ccUuQ+ivEN3Za5C+/W7trtxi2FrMLyONnywQpGxZlCgYYjB3qoOcV8T+PNPufCXijUorxH/ALQim81TBteJ95VwysNuxSrhh8ueQMCtFfiRrD65DdaY8guGRrVCybBNGzf6t0U7WUnHGAOQAPlBro4fCvjb4lXE13H4Y1Ce2Nqs0czQtAsqMmRLGZeCrbQRjjgdOMdNOEaKtLY46k54h3jucx4H+I2tahrttp9ql1qtzcOBFb7xHK0gUYw/OFBUd8YU/dr7P0qbxPpmj2/n6Vp908a5aOyvma4cMrD5RIixg8gBQ3QLyx5rxf4G/DceD2vNa1TTTp968awxJcgrsTzA0mNxwwZdi5UH7rDvX0hpd1P/AGaXuYmQMqktKp35DryVI42knoO4rGcoRneK0OylTq1adpSsfPeu/DzQPFGrpqulPb6B4rR2KOqeUqvht8ci8cFZHZmcAjYAWxk1xXjT9m7UNSjn1q78UaQ73EoI8u5aG3yfvIjyouSCRxxhWU4xzXa/FT4Sat4g+LgTSb7+y9Ev7f7RfvZsN/mBkDBFxxvJiBJGAxOeoVvSPAvwp03wfePJp66hrd6sAiaFpJrtpVO0t5kKjaRhAvCD7gOOK2bk0pJnLGKjJwkrs+Hr7wdYwzSRLc31xHCwSVzCcKSrMOPTCn8ATzUL+CxDMFsrhmuFG77NcoYpD3wMjr0Ffd+m/C3w9rV9Fd6Z4Z0S1WR1LLJpcYRHUkKSrH7wJ/hP97jHBveIPgpZ+KLG4Gp6fpRndN7FgiTc5OUZlDAhmzlSOWbJ5NYPEqMuU6lgXKPNofEHgfwz4u+Iky6NoOlMsTSiK5vZ1ZUVgygqz9fl3A7RlucgV2//AAyrcNDEt54jhgvZdyoltbLLC0mBhFbzA2ThsjZ/CeDX1HHp9v8ADvT49K0YRCQ/uo4pFR3ErsCSp4YszAg5Y5Jf8PEfit4g8TeB7xLy50q5tIpZnDiRkdIjuMZJI5QMxI+b+6AQMsDj7avOpaOiOj6thqdK9T3n/XY5JfH3ij4W2sfhO40pdSvYZP3N1p98x3b0QIq4B3ZIDevz4G3pXpukfC268deG49Q8Ya/G8TXH2I6HpmbVImJZmWQbPMlIMatuLcFwOcmuZ8Am9+Jnjk+ItaJW20+2WK2CKxEpwzMWbGN4ViCWH/LUMMDBrp/iN4kGnwz6dpNqQYQTDJJGu64ySQMg9Dg98fgK6+ZtXa1PO5Enyp6Gafg74Z0HxJ9qsI5nNq26LRpkMkVyWCiMRhzuxks3zM3VM4wa+hfBvha8EUeoazHHPdyKI22xZEYGWVRjqwAH5nFYvwN+HLWOmR6zrAkmvzF5riUqfIUclM4+ZhuGWHoB0rqfF/xF0PTpViiv7MOynO67QNvY4xndwM+prx8RU9pKyPdwtL2cNSrqWoX+pX0dnbsLQIwRnYhWBY7ACwB4Jx2PQ4HWvL/Hmg3V4IL15ZrmLAYmSJ9wZmIBC55IZGGB18sjqM1oW/xOls9WeK8dWIzIE3bl3EBlkBXgghVII4OF/hq74m1DQ79tUv45RbvdK8iQ72ZELMMKxJ8wqCCOd3Ucnk10RpKCTREqznJxPN/Dt9eaPrwW5iV3iYgRDYo3KAxUsRt2sueoO8PnawIrb0vxZJ4C8SeemzVtEulcaf8AbBIzWjBFZbZ06bAiKUIX7inn5cN5z4p8US2etp9tjaCeFmdrxCweUZV1Yn03kvleSZ3POAAlx8TtJvLN7We188SIyybWYFWLArID1DKVVhjup7MxPTGVrXOKpH7yx420vWfG0M/2iMDU7UtdJCkZ/eMEBZGOT85KyKcgZZh68VtJvlj0tbjSZ5rK5/dvBMtwG34AZcMqj5htxyfvKfqI/C/xggbTUhu2lkuYGRY5FkCFGQHaScZZS3JJJPJxXKap4isIdQuEtQ1vbXiRzxxpIQscqqFkIBboWBOSP4jj2c3pZGcEt2zvZfGXl6PZX9vK8Ecbr9pVWKPbnnEiEceWNq/Ie5AHBAXl77xc2k3cbWyxtaqpE1qxEaBnckFNuGAyBwrZjwMEDbt821TxHOyvDhniXgEn5eRwceoGOp7CsubV28pEZxsTIUL2ByNufTGe/eoVNvcJVorQ6jXPF1xuMPmXHlx5SORziVVAK8nOGBBORxwT7GsS+8RyXck928eLiYgSFeCcfdYNwd2c5OOwz1rn7nUgyhd28A556CqkmtRpwCPfBzXTGk7bHHKt5m/da1eXmxXmYhV8tTkDYuOgx25PHvVOSX93swC7EHcuOg5JIx16dD61krqwm/5aKMdA3AqxHMAmXmjGeu1gT+Hv/jV8nL0I9opdSxMwZgNvC9c9P88/pUY3SMPl+Qdzxk/X0FRteRK3loOnPf8AMn1q7FY3M1rPcRbCkK7tpcZIAzwPUVVn2Jum9xEjCpuY/h0/Gml19ievP4cVDpt9ZzTI128uM52qOCPY5/ziu10rxlpulXEP2a0htwm4GReZHHRVLfewSSeT2p8krq4vaRs7Fn4e/BvXPiFdPFay2OmBe+o3AiZjkcKmCx4OclccHmvQo/2QdeJ8yTxDawR8H/R4d8mTzgfOD0HWuZbxFY38MbwStHIowXXGM+o465PeteHxxNp6h4NWmt7tmBVRcNuBwMnr6enpQ466DTTWpoa1+x7aFsWGrXlvKOd1yiyg8dflIwc57nvXGyfC34gfD2R3hsodbs1JVfIYMy8Z3KrYZWHHK4/pXsPhX9oiya1ni16OS8Wz2k3lsQjMTnAYccnBH4ipZv2idK8wJaaHIjja0c1zcghlwduQE7Y/vHqOvWmuZ6NXJ91O8XY+f9R+JXiXRWMeoLdxyMPltdashL1OTtdlDAdOB6Dmqlv8THvFMcWmW0F3M+GlUySqVIGFCMzcggdfU19F3Px08PXkIlu9Fd3k+Z4xKjRY246bOmM8e46Vmab8W/B1jdS3reGoLaNVDZiljV9u3GThF5A/mKOVW2Dmn/MdF4d8G+B5PAunQeKrQRanPB5kxvrdRcpkk84TKrgkgADhhWOv7O/gW/uI5fDevX2kzzwlkS1nO4jOSWV03cD37GvF/FHxevNS1CfyHP2x2LS3TYJLE5woI4A6ADsBWE3xI1e38sQXZin3qRJGCpGOQd2emR6etSotPQpuFtdz3PUv2U7aaMmbxhf3Y3AkEoeQAM8+gJ9eoq1ov7NHhfRJILmR7nWJsr/x8yoyqeeqDHt1GOtcn4M/aQu7NPK8QKmqQ7ceezGKVDjjLqp3Djuufc16RpP7QGjaxLbi40WRFB+/bagu4Eg5wpTsQvf05q3zW0M0oX1O5Xwylj9nkm+0x27AZKxoxfAJHGehyOorUe4njceRdX9zBCwTy1QIF5IAOG4HPtSt8SPBGpRwNHrUVlCbUHy9YuliYkE7goY54LDhTjp26sbxV4Vh2yJ4psxpxbymuluVEbMoyVBxtkPToT0rni09zpcWtjw346eEdd8RXxutQmSDwlZOJjhl8+CIkeYQpP387uCecgV6X4V+BPgLV4beTTbTRdb0a1VY/niLTy71L7zJ5m3OCnysDjnnmuZ+OPxY8ORaDFolvcw6uL6JROJISIo4yqujKeN7NuzuB4KjqTx49ovxMj01fslnctpUYO5VtWMSKcA8bT1yBzjtWjhKok4uxEZ06bamrn1/D8MbLSbKCz0i1FlamH/Q4bdVCtkZ2huxJx1POetcZ4k8C2etb7bWdHivZIlWPbdwqJV+b727bwAMd+xryrTvjR4xjVfsviG8uk3ZbbdNuXJJ3Z759/euq8KfGOe18QW//CU3sl7pefLmKoC8Cn+MKqliFO1jgHgngVSp8qv1JlNSskjS+Ffg3wZ8M9c1q9WNLC0L7ZHupCzj92rrCgxu2/MrHnuAxxijxV+0J4GmurrT5PDcl7FdQvbljsUSKylWC87kyCecdzXi/j7ULvxd468Tm0vVv7KOd4rZkMkQWFCEjHQYO0ITn3Ncd5Wg6FZvHfQm4vHP/HxI8gPfIU55IB9PSsKlFTfM0ddHESprki0e86b8evCGjxxWOmeBbe2HSGOO8myo5O4hWA7knI71T/4astbDWL2ySZ4JSQyzTRqU3MoIAcN94Dau5gAcN0zXgUnibT7zUray0uwSO3eVTcyKuGaMEZUtngEV6jfW/h3xjp4i1bS7REiXYrW67Jo8cHDp6ehB6jinChFayQSxdR6QaMbxZ+0x4j8VXxs9C85Eu1SFlgjAeRuVC+wJPTPpXnunaf4g8XajDCIPsxuOUmuP3YbIyMOxxk+pIHPXFbetfCC70Nrm80q6GoaVCvmyrMoDhAwyD2IH4duK7W11ixt9Os57SRrm5kiZmVFDCIIvCg4+6Qe/tXVaMV7pw81WpP32dr/wn1zaeCrPRBfW+nayY0gkmzvCwqiqAe2/aF5Udz1rx3x/q7w+RAs4eCRcRSRt8rdM4465I6jvWD4u1O/sboyRSMY5o9zFGH3tzYJ46DJqK8s72+8M3M84lkn80GGJEJG4HaMY7Fd3A9KzjTjE1nWnK9+h7X8YH1f4e+N5bXQ2uZdKvh9rmuZYTMBMCySHzMM2CoRsk8ZIGB1d4e/aS16GO2lKM97FL5jXkQjLNIWG4kunTGeMHkL0PNdX4Ps7z4o+C4tT1XSRqF5qF/NPp/2i3WW2eNRGjbY2GMKyuDuPQLnrmjVP2YtAurcNBpdxp7I8iztbytAxYEYYRtIVI5XKqeAx9BWHs017250e2nGTcNjn/E37UVxFJZXl3ZyLc25UxeXN5UjYJCgFFySoCEtlcEHHWqusfFbxF4s0SPUfC0etXaQB5ZWmO1Mj5fLXJ2yuC8RAHzYUEIAWz1+i/AHQ/DtxBdWNjFcnaha8unaWVjINwKoSV3KA3QcEda9SsPCsthrK6ZdaJYXU80KSQrcTNah1YAxtI6yLtAQMwJOMFvnODRyxjZCdSpK7Z4K3wt8OePJ3nT4e+KtMv0T7S9v9nisBchWCsqyTN5e/aA21Y8tz71nap8CdItZHjtfA3ii/R7cP++vrNEjaQFVIlV9pbKlhjI46HkV9EXn2bUIZrePwzGiXBAtUtbl2AxHktklmLEhT8zcK7d6y5NLn0m4DXkKW8ccTOzfIwWPBYDaACSdxPQEAg9qv2j7mDpaao8F+D/gPxdo/iiLTtTmuYtAn88RIjwXE7OkTOBtSRzEQjbzk/wAOK+09P0+50/TbOGwmmFlEzyfZY5N5DKxTa6lSSSC3ILfKVHavmL42apc+F9N0u+02aK5lVprpb63CvtXcoO7flsZeMfMcB42BGQa5jw1+0F4s8cSado+kQX2r6rCApWCSVHERO3LNny0jG9ewRcLnI4OFWn7R80tj0MPW9kvZx3PvGx1zU7+1cXSRB42+z7rmORJ9zhmdPkddpJUgYHIHPqeevNAl0e3ha+W+nttxWOZ5mmw0oAQliflVjgdMcgetUPB2neIW0m0j1rUP7Plw3+j2LMVKgAKrMWzjA/hUfdGOM56248O2MFvJcParPOg2RvcSyOu/IO4MCMFSDjaTtwOOBXgylTpy0R9LGE5xVzyHXvH1lpVjfzxGFDbpvlllZ0HG0KrH5eAqc7yvrk7sHzW4/av0GTSEGoGyuJYFkiimtoZoROjLGoVlbcy7dz/xdEYD+HPtvxH8P6HqWj3E11p1rqUkdxHGun3iNNFJJtJRAjLyCAfuD5iB14NeVaX8DNCkt4r+zsdJt4pHaGKa1s0do2AYGUSRx42gq/yh8jcvZSa7cNKlUVpKx5uMVam7w1TPmPSNYvNN1g6b4NvdXFzqN6tuNP1OxihIYuViUs0rgupZl8whSAT0BIr7M+CPwr0u/uI9P8S+ZeapA0cN8zfJFA0czqDAhQoYsLy0ikOVO3GcVn658LVWPTtZvfsmo2Vsq3Fs8ZSZo5CSyrlio3AA43FTwPqW/s4/EDXPBVncnUtH1Lb+7MKMsay4DSMfMlkmjyrCWU4WNvvL0+7XrxlCSuj5+UasdD6quPg7pa+G4H0W8W3iuIhHapGIYYLYlGkWSRMbmQOUPlqwJ3nPqPmH40axax+NNR0GNRr9hGfIvIy22CzTLzSwoGcSPGI4AzyKBHHtZt+VpvxW/aQ8T+C9NS5n8PahJ4f8uYzW+6GeJVlYqqEqJI4RhnUZTncf7vPF/DX4R+NvilNpWv8AiGT+y9FnlvLq10282NthkKvO725ZWZC0gCxsw52HptMm3mjj12keZ3n7Osvia6N/4h1PWdXMrLLNeBCqQM+2IBpWWQyfN5SjBxwNvXFVNN+BHjrwJdwSaH4is7a2kgkuHOtA2YWOEgyEk5GFAHU5AY8dcfVPhXw/qdleX+kwajPqOpo8dtBfSYs7pIXlEgOITtKFZI+ZJI0kYerJ5nJfHD4OePNT8RaPrnh/TLzWbCxjW8jtbuJZp3mlLtBuwk4DqyBt7kH5xHlcBzlrL3Zq6N1yw96m7M5HRvDviF7aSDxF4i06ew1GD7QsPhW8muW8swM4ZpixWEEujbZI2ymXTC4Y9fJqGj+EVut3k6NbPIJGj0xpXE+1WUu0gPzoQyfxcDj5ug8PvNP+MWuTXMUdsmhSQu0rW8bkrnJARo1R9zbgOo/hXpxWLp/wN8Y28nkXtxaz6pcRyNHM2r3CRqGKqrxpHEPnRwxyzlGDLgdGbWMacF7qJnUq1GnN3PRfEF94L8eLGt5bNq89vEUt5LBhHOWClSsbfeyArNgo27B+8Mmux+H+oXbeE9O8P65PcXc+m3jWsEwZkhWZCAJiWY4AUqp2g4dWT+EmvGbX4EeIdHvluLXxXd2UEoDyKIJDkqA7HP2jlgULbiwwVBBXGVvzfCXVLHXv7VsvGklk0uIZpVtmdPvh2Ea7lx+8DsAWycksxJYmKkY1FY2o1Z0ZcyR9Q2upXWr69qKXV3IYpkMyNGGlKsBtcKQoKkBTuBJOSvAHLfPUvwP0rwHqeu29iNW1K5uo22Iuow6eLNmBkY+U5TIRD1ZtgJHqKb8P9D+I+uXk02l3guY7aZo4NQuA1ossjt5j5RWMhzI3Vkkz5YXKhcD1G2t/iJ4T0kG4vNP1m4LSr9lN1OjkbyoO2RFGAQ2MkDJY+lcUnCjdRZ6sIzxKTmn6njfjD4qazqGnWHh3QDqcU9vNHd/2VbiOBlCvC/n3DeWrF2dfkUBWBLMcgjfq+CNal0nxYdI1yxt7zw9qVv8AbLu8msI7Zbu6KlmBnHE0e1jngFgvQYIrp/HHjbxP8J7GPWLjw7eaNdyKjebYwRnyo1VUeJ5F3KGII+YgdP4q8x8TftD+K/ihpQ0nwxa3d3Par9rnuEQmWUpKdrZw+0lHCbS+G3FerbTrBc0fcOWpJUp3qNto9v8AiR4F0bxdYWcFt4e0z7HEimGaNw5jTdhiGRU2A4KkA4/d85+WuYufAPg/wLDbxXHhp9Ru4zu27JmaX5DKNo3bcbVPBj7j1rxHRfil4zuLm4sLXQNbk1SC32pa2MUolgUAMzsgT7u0HoAMMe3B9k+APw1+Itlp+o+KLrRL/wDtO7k8u1t72WGKeOJE3DKsVbLkjqo+WEdiKzqJU4Pmf4msG61WPs4/gemeFX12BZ47LwpbaLbQ3RkWxihEUChAQynBKs5VCxyMkIMb8gVauPhfqfjDwrd2N3fafZR3EDJdPgl2V4xuVWUlRkMT/EwCkHmu5g8ceINPksIda+zIIzDKm9YylwhUk27FUOGxHN8pOcxmt/VPG2k+INNi0zU9VtTbXUItkXehmLhcMhc8lssGx2z3r5+WMqp8sI2Poo4WFrzdz85fiR8J9Y+Gc2lWdzZxXs7j7O17ZSyMTJlmxIrRqVYoyYUj7o6tg1s/D/4rpolkLHUjHe2pbask6rMwZFdFTG7bko23cx6KeOlWfi98aprbUvEVpo99ql1pF032fZe3bs20bD5ijA2kOox/ugHqRXhcN5E0mxLlZ4VX5udmBgYJUgAEA7SATyGx2NfTYf2ko3mfI4lU4VLUzuPi/wCIrqDxpcHU9Qn1Szu1W9sWeRCFhkAKrsViqkBdv0UHuK8+vPFZmwIImGBtDZxwScgDPTmrPjLUH1JLTzZYZZLVFiQwRhAEAwAQAATjuB1z161o+H/hD4r17S4dUs9CvX0yVWlju/s7+UyhgjMG29AxHU+vvXaoxtdnnucublRizW91dCK5hm+224j82ZbdHDWv7zywJBjgnKEMCR+8UZzkD7I+HfiiTwHb2s+uWF1eWFmy2i+d50bxpFEAhkfZwzrG67QxB+ZhtGCfE/Bv7NPinXGuFk1BNGgaNorhY1FwSqlWyyq23aWCnlsgqDgfKa77/hn3xhZ6JeyxeIhezfZmjmNxYhgFIVFVpCzPtCBNm0NjI2jrXNWSmrHdh26b5rM9TGrSePdRvb7TYmit7q6ikt0ZlcxqkVuCQ2cElo2Izxl++K6PXNem03w5pyxxSW1puSQ3ExVfPdWZmRHxtygCZwCcZ4POfkTR/iPqfgX+0NCltY573TLxozNDuMRUsxKryMch2AIBGDwMECl4l+Nl1dRwzpbQwXsdsIEaQmV1YKVJUE8ZBPJ55PeueNFp+R3SxMZQv1Z3Xxo+OWs+F/HGnJapAkC2vmsHjd0k3SOCoORvVSvp1Ug9Kzof2hLTWIjLNY2AuVijaWORplWZlBXCBVZc4J+8VX5yABivJtN8L3virTbjVLeT7Zd2vzX0E0mJArsSromMlSGH3cngnAFZEfhu81uYw6fYTz3JZhDa20TSzPycqFA7AHtmvQUFyq548qsudtI+h0+P2p6PdOn9oi7suE3WTSsJYxmRUYThWCEO2QqrySfereq/HLTtQkYDUru5tY5B9nS3VbcwqrglFcndtdQ2G+9kgkdq+ZNY0XW/DNwkGr2OoaXM4JWK9heFiASCcMOmQR9RX398Ivhn4G03w8/2G0tvt6IivLIsc80+0lnDt12lcMcAcnGMLzx13Gmr2uejhfaVZWvY+c9F+Jkmv+MtG06G5uNRc3yyo8jqTGpJLgtk7lwA20kcqf72R9JePptP8aeA59HltJ4mhswbi6hba6QMqq5I2lS2VHXhSMkfLx1On/s++DtSuBqtjpttaa1YbpQ1iogUxMqCVXzyTtIXJztJbhc88LNY6jqegapbalo13pU6HyHaVAYZJXAAUPnaEJbdgjIwOFyK4vrEasly6WPSjhnRjJSerPNPg7oq6T8MdLuVSK5kkCzs0RZdzORKTuBGXVUEe05zg9gc9b8GdFfxx8QLzUr6YNbWbLtgXeiGQtlGYH0AZgM8YFeeWuvB/BOmro0nmR26NG1oWIHzRFwvJGAjRbc55wvXAr2H9nXXLPTbOZ/3ts9xeShfMZTIu4KEBIHPLd+ORycVviJOMGziw0U5JH0o3hOO/tY1v7pYdJjVXS1jUKCTkgsc84ABwRjgetU9V0zwbY20kH2JtZlKgO1wvGCSTgZ5zub7wI+Y8Vydx4rub23EQmaK05IySS2TkH659R3rnda8XrBC8UKbyRxtbB9Mk+gJ7+9ebCSi9j3PZ8y1PL/it8P9H02G7k0mFrPS2nEkkaSGVtPY4Anj4HykYV0GAdq9NoI8bh8fXUd8dIvpoTPDiISW4V0fbyrE4+YMcdD3zXsviDUpL61uvtBCQSKysCOGU8EcnoR7dq+U/Fl2r60stsD5tt+6aRmIZwCQv8XZRt4A6Cu6m/aJo8yvH2UlJHZeMC99p/mZYJvYMwG4FgPlBIHXbuzg5wRXlx1C55iDbZF4ODycDHX6fyFX5tdnvFEcgHUnPJJz/Xp+lY82YWV2ZQCM7iw711U48qszzqs+d3RLbahNbrKBtJkOSx5xyM4/LuKjudYlaYyPIS+3aNpx6gj8ifzrKuNXUvtjzIzcEgHH/wBf8qbHbCS4LzTiNQBhQCx/L8+9dUafVo4ZVUtIlppppIyykKD3PTvjPHt3qtIreWSZA79cqT2Hp7/n0qN45dzMjbyOfl7fUY7CnrZ3DowjXLtwOCO3bjvz+VaKKRg5ORnyTSSAgLw3oc1X2e2avDSr2FiHgZAvUnjt61IbNREWXKyKuWVhj/PGPz/GtbroYOL6mesLt/C2PXHFWVjRlAw+7Oc5GP5U9ZowoJXPr3zR9qiU52Hr1UDn9aYkW4IoRgGWVH6cMMcjntU32KaTIt72Qt/dYY+uSD/Ss9rxFYFUOQckn/Cn29wfN3lsM3+cVLLTRXm0+7tWCMhBIyOQetRrI9u+GbB6k966K61YTWY84h2VshjyegH64rnm2T3AyflP51XTUh6PQ19L16WwkRlZSg4KN0PHX6iul/tSx1SEEFo5+cmUhvxBxng+9YVjp+ltC4uZGjIXcrRgsGyDweeMHHaq50eNlLQahGoAztlyD05+o/WloaJuxrWevJHILa9+0X9vuH7uRwIwCMFtpyAQpOGUgjjmov7Qks4TBDcySRuT+8fIPccDPXnr9fwy9Q0m502FZ/OjuYn/AOWkZJAPv/n19Kg+eQxiKVZWdcnarfKfTnuD6e1LTdCu4uxqrqjwqUEjELz1Jz06H3pE1+aOcO22VE+YRsAyswGFzkHIHoaryaKZEjP2xXZlJwCOMA8fXA9c1jytLDIYiQCpwcHiktSpSa0Jo73yWJ75zk1YGombBAZio9zxVW3aPcfMTzCRgA54rrvDug5hMrxx7CwG1gCeRkjGOn496bXZCjJt2ZjTreQaWLpXXyJfkZQCSuQcZOO/PQ9vyr2moSROHUgydCTnJzwc/X2Nem2dgIL6CxmswlhdI0c0IB2blQt37kAfiR0rzTxBos2ga1eWcYkeOJ/kZhyVIBX8cEdKmMr6GlSnypNs9O8L/EqC+xa6qu8AeXFAykj7uQQ/c5B4Ydxgmu0khFhcJdWaTx2hXd9oXdtCnGQWGMZyD+VfN4mZgFMbDJ6dc+n+RXqHh/RdS0HSpdU1fULm2hhVR5asDjPCjp8x+mMcc+jshRlKWg7xdY3Xiu5MulQNfSW5xPI7AKFIwpZmI5yD+lcbqel3mlti5s5LIZALBSUbIyBuzjOD2Peu88L62+oarcPYrHZxr+9McmGWUAqSAT8ynIzx6Dv03rfWtCa4v2jjuIL04Se3lJ2qMkE7d205JXHzdM/Q2krXJd76nkumeJLzS8GPdsO0MoxtI9+3JA7V1ek/Ea7jaKO7/wBJ2rlewznr04zx0HatvVvCPh3xEyW9ijW+oTN5afZIWCliM7SuNvGR6detcrD8H9fWzmuBPZxxoNzAyMTtzjJwpAHQ8n0qW1HdglKXwlDxxeRJqkV/ZSvBLIP3vl/KA4xhgAMYII6HsareHfEer3GqwQ28kmozS/u0t5G3q2TyCpGMYznI9ajuPCur2t41jeWyQSp180nBz0II6jjtRa2N34ZvvtazwgiNhvt2JZMj3HX6epoeq0JV76np1r8LNL1KCNryZbLVVwQ1gqoMg8DbjBI45AHWrl18Mr6ztjJpOswyyBjI0NzGUBIGSN2SC2McY7151a+LLy3h8xZ/Pd9u1nJJGeoH1+vU/l6DofiTTpFCPqlxJesN0ighAuCSdpJ7L6H1qL23OpWatFHK6h4o1nwrqEa6rZyRvuBVpVGx+hOGXgj6Hv2rJ0XXraw1e9+zHy7OddyRgg43AEoPYEd/SvTNX8RaTq1o8F1GssT5DQuPN3sME7STwc4/IV5nZ+F9LXXb03FxLBokK4jum+VhIQpCAYyzLuP3R/CD06vR6WJlzRaaZ2lx4VuNawLG3jMfk4k242qGIKgn1OBwfUetXdZh/wCEK8KreTR77iJ4ypmUlSxKlgOOn3h+Nb/hnWLe10t4LWz+yWdu7C28xTvmXHJcsoIYjHT1HbmuO8V+Job6RP7TEc+nwyK7QNyCoYAELuGTk9CehPbNYL4vI6pfBfqfY8fiLwtZ+XbeHodC1UWqKoNraJNFApKbSrKnlk5UqVAbjd/EQVtWfhu88R3QvdRv4Gj6LIkYZkxnbLl1VsAseC2RkcDgjO/4VL4o1TxZp1/qurabYaZb4P2W08zM7FSoYthMHGG4H8OKdovw6v8AwwksVv4u82KGZTIiWQDsxGSUPm+me3Y14dGtGEPelr959FWw7qVbxjp9x10nhe8t7uWbTfEt99suJZDK8NqGZlIZSSuQhU5HUcYXn+7nyaX4y0lvk1X+xrtmkmWSHdbSgzMNwJRBIFO1W2kkYBOGzzPpWg3sGmyXVjr0t/qOMx3b2MgYswwFcoXOWwfm+nFZHiD4ieLfANx9n1mxsdSgmhRVWbYruAMlPM+Vt3PccbRXVCsptWOeeF5U+bQytW0zVtYvnvr+/n1O8bmWXzHcKFJC5lkbDMcAYwRlj06CO3srvy5dJ23M+mTsivZz3gkiumAI3OQCpCAKcEEHC8ZRc5tv8b7DUNQH2mGHT7eOF1VGllWOKR8AuxVdjEHCh2PO3p0rY8M/Ea08UaTZ3QuI4S1zM0Vx5hEbOjZ3fMuX2sGzyR8q/Wuto8t6dTH/AOERuNQsUtRbWkQl8tsXk37tQp37/mX7ql3bdn+Ljua7TS/7D8CzT2D2pgdYlEWpXUTIpCBnSNRj7xVvuAnGSOua8x+JHxTa68F6vqFtr32iO1mUTG3mEioHeMLIqISGJBGBnHTOMg1l3/7SnhvUvC9pa3kMLX4WKWILfQyJKOMLId4aMqq7Tuw3zE46CuWvTqVEox2O7CVqVJudTc+i9E+LHhnWNYNnLb3UcMRJ863lzgoxLMzsvG1RvGW5f65GB8Svj5p9tZzLpdo9tYQ5WFrl2Kq65kwzAdThOvQksdmSa+XNZ/aPvLgQQ6APt05UILCygkkMTBuokwAd2XGFUEAoQ5IwOK03wn45+K2rJFrC32laO0i71nSUDaBsUKu353A+XIH8R3EA5rBYFP4jqqZlb4NWel6b8WNW+NXxQ/sLRtRuNPtHBW61OZwsq2owpIXJVHIMajbuZSxOTwB9m+HPC80OjJZXDNaaXZP5MtxG7qf4cxKo5DFtq7VPO8Livj6Hw7ofwl0LTb/wlpeoavqgukivfL02WeZ4WSZiUOBtUELlSEOTH97aTWp44+PPjm+sbrTtN0HxBd3Vi0m2aSyuIQFLKCcbVYIzM/D4OAh+90K1Gd1GlsTQxMOVyrvU9uh8WadpeqavZJb29pHY3bNGlqEljMKtMhc7GI8wtH95xuGwj+HJytX1q78R6hwIrawSSOOSVwGDOzYygx97GW+dh0JJHb5J8N+J/FGjRyTeI9C8QRGaaQzXX2Nz5szBslnKEszMwY5I53Hkk12On/FbxDeQnTYvDetPfHcxhZpEUrJtDGVmRF2YAHzdBjkEEtrUoyVkiaOIptNyPYfHnimCz0+4sLgCEIsdqbO5lQu/mgnY7AAKoRR97AK7+Oa+mfFmuab4J8O+Zp7Wsb6farsSGFI5DvEiqFREXdGplA2gdSwG4kg/BfgXwj4z8QfEjSPEviq203SNCsrnc1ndTLLFMIireSREWc5wvzABRgZI4r2Lxj+0tdeMdbfRI9JuDaaUPNjSOYWi3DyTYO6N2JVlLDOQ7LuIJOVA7qEfZw1d2zxsVL6xVVlZHbabNpdjLbKkcVsL+12ajNNZuzrK8WFSNckBYpEj+Q7h8iMq/wAVek2VjZtG7W/ja7ttkyy3MtxFA5lSOM71iixgAuSzEkufKztYuTJ8/wBv4s0u+kthFMriS3VJ7OS2kjaHbIAWOGyWUqBuyegOFxivN/EvxA8Z6l4o83wx9qvrPTRcS3FrbXKrAGCBpJEUyJ8zICMKdw8kEc5rTnadiZU4uPMj62+IfhnSvE2vx6klnJaafHJcXEV9fQ3Hk+SQHJd9kgwkhQYLjbGHOBkMODGgWNrp+o3tkNSNlbtDHIbyxeKW6gaRtrmJiNqCQKC24jdImM7+PG/hl461bxFNLb+I4rDSILxpBNFeRMt3csVJw0YiO9yHGGkkVmO5lb5cr6tpuk6v4IhkuNN1qW/S4SAxwq0hUuuAIWj2OWJJc/KQwYYLMM1i/de5pCMqlkkRrpNlDqNoFnmvLs2rQWpjRjJuZH2CNS3AZnVhgc5HrvrPuvEyWs1gftltHbNJIRH5h35RApdgqDeHkKY3D+D5j8xauxvpLLVEhs7rSLmO02xky3AV1VVG1FG4BQSWk+UngbguQafqPwx8NzQWdn/wjOn3NtDsWO4ubeO5l+fIQM5H3mIHLH+7k8k1yyxC2a3PSp4J6SujL034qaJpumxaZp1u16IU8x7i3V2l2K2CBuHVlRv4vl3kfLsIrhZbjU9SuY3jvpPDdvBEZYd8RRpn3BSPLkI+ba7Y42nYRnliO58Qfsz3fizWtMu7O/i0Kxgl2XVlbRBorxJGbcCmY/LwpPQuTv6/KBXoeufDzWPBHhOODTr1NVewtkt44tQjUhmVPJCKQVEa7dxChWJIUkj5jXP7WlCXKpbnbyVZxd47Hk+oXGpweG2nbV0sU8tlthf3iI91vCRo6pk7FUFMqhC5UjucZnhyXwR4I0k2+h+CXvY7sGRCtqsomfCiPcrRHdvKsyhVXAKlV54saX4k8PfFLRo/Jt7mz0uecJaWt40dwsyKs7JNIFJjdgWZjG4PzAAvwa6vQvBmlfDHwm/9m6ZZWENwXANpK5bZGrH5pGLSMyllUbiQPMxlQAKK6a0T+S0JwtpNyktF1epxnij4o+JtJX7deaFcaXJDAknmXli+zy2IXAYRsEcMBg5XktyO3D658ZPFen3VxanT/Fk9t5UMtzaDS5YjEzbVZoWztC7gUR3jbkg7cqC3qt5fWa+GItSWeEXFwu5ZI1dmCBgGwT90qh+8x52NzgAHiPBN94+8fW87QW2n6XoznzreXWJS1xcoNy53BZXJ2eXjLgYY7Qd+REErNuJvUlqkpHINrHjr4lW9/pz6L4i0bRrhVae/1iVlZMyeYjIrRI0u1k6A+nzLmu50O10rwncyrrN15qMv2WY6pcu7EMgDJs+6ysVJ+ZS3ztu3gZrutPsrnS9Vtr6/1Yano720ZTzEMFzGwMqiMBwRgAcqWX7p4OBnA8RN4W8ZjUF06SJ54ZxcJe/aJbe4aIRyRgx/LgeWztyzksDHxlZES+RSjtZGak4T3cpM5/WPiX4N+Hlm6f2ZIlpFFIlrZx+WkQ3srZ8oocgOo+Ybd+G55xXKf8IPovxG0W/l8a2Vn4cv5Yytotw8aXSyAM0ryu0ibdi7SqshPyvxyuYtK/Zd1698TSX1x411eOG2vfkhhkaO6+zuhdwspYZkJZl6c5ZgDkivVrj4T+EPA2kyWMVhPcPcwu0U94Va8kIUlmaZSGViVGfLbHB9SQe3hFqnF6mUqM5qU5qyPLPDOm/Dn4W3ItLOa31O9sGgjvtYmbFzKXyQ0aFP3RCv/wAs24AXdnDtXbaV44giuL8C0m03RpbWNIduoOVaVIDIsJZTksAB+7JJ+UcDHl184/EPT5fhl42utJu9Nv8AVxo7LeR3tkytLHExwgnfY42hV47EHII3Vy8PxJ1nxBcm18O6DM92YtyjYbmf5Ym884xhlILMdyFlCqd2ASfbjaUeZHzMk4ysz6in8G6t4x+JFzaDUDp2iR20F46RsJB5zRqZUiwSuSFaTzHU5ZxlPvBfSNK8A6X4fsPtGqWl1c3Uf+h28upzqyMWkDbGjDhNoKkn5RjacYwTXzh4K8DfFn+3NQtdMt9Z1zTJTFJ9snjjsgPOVZTG0cjcmNnJ2IxCyK+M5Jr1K31rxx4FtZ31nw5exW9peLE0ghF6PvHLllDtsxhckZ+597JVfOrXk/dn8j2sNZQtKHzseLeOvhe+l3Wp/wBraWkd2snmSTuqKbgEOS4O3dgnJ3Nzzz0OPNdL+Ec/izUo7LTLWWTUJWURw28ZYsScsSOAAAGOSVGATnFfRfjD4uaL8QtNv7PXtSj0rVLTdJGVtWSWBgULAAKpwQGO1hwQBk5rMsPi14H+HulvHo93LJ9ogEV1PNAiSyY+bDAu2FZn6IOQp5/uuNabVrajqYemndtWPNtes4fg3qJsr+FYNRtUQq0Mr759ihUuEyAoQ7FxvUn73AzivTvgv8T9Bn0W3tmtreK/1SeMXCxxxEsCHjYTuz7hlQpBHTLE4zWl4X8B6b8WJovG/iPw/JaRyRC40dNQuHmE9tE86g+SFbPmSrJ8rqRiPjAyT80+NNbm03xJ50mj2mgRwk28dnYQiM2+1icMAAS+4nJbng9BgDeVqkOTqccE6FX2ltD7jXSdH8VadfWK7PN2yWtzDEu6F1O4MGON6qyM55QdBgnOa8K1/Xtb/Z88VjRL+A6vZOB/Z99f5UyKAQ0Ifs6sxUkE5AGNrHNcJ4O+N/8AZdjEL5pNRjUSuXaVmYswA5G4bSAMghgSQM9a9H8W+JPD/wAXPhZf28+peRqG4S2sWpM4klkRSFdQBskkcK8eQc5QcVzU6bi+V7Ho1KimuaL1PdfA/wAbNB1aytil4Ip9gM62t1ueIFFXKB2BEgxjH3uF6/epnxY+IGkapoV+mo3BiNtbtO01kyqbePawLIqx/wCsUhxnB52dhz8V+Bfh18RdXsVurPwzcXtlsJiuZpVgfYUVwy7mUspVlIYcHI5PGOq8N+DvHrfEjwg+veGby6020uI2KwkXcXks211dogwXcoIO/qM5rL6vCEua+xX1qdSHK47nVeBv2dfGdloNndX+oXGmTSN5QhtIGmSP5I0JZzIi5yfmKkgbSQ3NXIPBPin4R2j3M8jX+n3EqXP2hICpjlXblZGDNlWwmHB4beGw23d6P8N/i1qPjK8mTxA15p+su7K9jcK0wiQn/VxBzvjXBKiPGAr8M38PinxE8deIY7C5hI822uJlkSRnKgw797QqnAQEqwIwvDMORyHH2mIbi2iWqeFhzxT8j0QfGCHVodqTeRJtJdNxzwTwOO2e3vXM618TrW337T5znsHPt1P1rxHWtQNxYwz28ZguGVXP7xmXlRnA9cg9WPCin+D/AIYeKviJeCO2kCacN3mXz7ktomCliGYKSDgencUPCcusmXDMOZcsI3Z0/ibx7e68suJls7MAMzSMAoBPUDPJ59O9eaatrmj2rOIGe5kbAaRR97Hf06Z6HPNe3TfseyxqTceIjPtAPyWpcAYJYktIuFBB5IwQPwrG1v8AZTWMGOz16KO9Z1EKXlq8UMuWCsS4Ztm0k9uw6jJG1N0I2XMc9eOKlryngqao91cgbfKQjIB5z+JroNF0mCPT9Rv9TlZd1qzWcaygeY4kRSDweisxxx90fStm6+Eutx+H9Vkm0eeK60pit18y70wcBtuSSnTDKMEZ9K9Y8C/CXwi3weGu6p9qhuXRZGvY5mJiYxA+YIt3ziNh2PIkA+U813SnBI8iNKrKWu58zXFoYgk6hcBudpHbvir1mqSxgOwHOD69O/t1/WvXvDH7Oev+JXimuGi0myuXYrDMrNcLGMEMyhdq8HuwIweOmfQvCfw40H4P6uuneItHsdbXUlaWxuLm3LrKFJBUFlO1lYDKoSTn121nPFU46J3ZrSwFWTvLRHzPLDHazP5bALzzzjjjPQ9SDVaHUnt5cKcFWznr26flX2L4n+EHw0+JcEr6PG3hy/kIjiktApgLBdoAAARlLEcgBjzzjmvCPGX7NPiPw5G2p2rjXdLkZjDcachZmQEbWMZGRuBBULuHHJAwTFHF0q3ut2fmaYjA16PvRV15HERagt5bSGWPzHzzJtPBOcH6544xVmTSrK40/wAyKffKOCqA7UU4OS3Y5OOPQfSpPE3wv8ReEdBttXvLSZbO4A+Z1C9eRnBPJxwGwT1GRk1zekwz6rIIw7xW+fnkxkDHOAM8847/AK8V1KKesWcUpte7Nakc0E0lzNLawwBQCnlQBioUgjIDZ/nWeunyyMQAC46qOte1+CfgJqvirw9d65Cws9Kt32rdXTtGX2ozEx/LyMgctgfMPQ4n+MnwN1b4a3WnG6Cy2d6CI7yGORgkmSFiZ9ihs7GwVGOG9M0vbxjNQb1JWGlKDmkeHQ2JlJXa5bp8v14GMVN/Zc0cgR227h8vHJz0/D6VsavZtawee4YSx4DZJGQwwARnqP8AH6VUsYZ7gF9ySfLnazEHngY57f0roTuro5XFxdmikLOSORkk2uAfXP4gfT2o+xI0nZF65/z/AEraj1GNdkN7AYpYwVjnTAdG55JPbOOvp1puporGOZYUSKRchomBV8AHPXrzzjv2Bqbs0UV0LNkjww7oT5QIyBgYOO5P5flVi60eLVLeSZQsV0nIZCMbueGXHUnjgd6XS7crbhjgIxx3JGOvb6/TFblhpk6zlWjyjHlXweApJJ9gOeR2Nc7k+bQ61BONmjjLHzdxLxhyp2yQMODzyCPwqvc2/wDZk/nxoTbSHCuDny2xnaT/AJ6exFWNVhuo9cuVtVyiqmQDgEbBzg461aivntLJ1u7PfbyjowyrZ5OGHf8AzxW60ZztJqw+zukmt9+MjoozkrkEcD6DsKzrzNxeO4UPkKB15woH9K19Bh8y1EUUbmNmUbQuTnnGef5+nar1rKgnjaLhTy0cpBwDyGU49OeBxmqWhLjzJWOOvLWS3wzQtFznBU/rWtoeuS2cg8tlkDZJRwCWJBzncMZ+np+Xa2z+bcMPk37VVWZtoYDHAwOvJ+90qlPZ6RdSSLcwBpywTMaBDGSDyeBjBx1B71PMtjRUnH3rmzaeKLV/KaQvmNc7oVXqTyCMeoHQ+tVtQWLWbq4vvJ3RK23POGUAYOc9eew7VzWpeFprGzmu7C8S4s05fcxLouOvTkAZ6AU2z1ywsLERrdeY5Yl3QkDoccEdeT0FTCKTuiqs20oyNfUm0eFUk+yKsilSrq+A3AO4g98/59dbXFs/FkllP/aDvZqoVoQSNjHrgE8j/PbjzrVtQgu4XKTYDPnaW3MPc8c1kF3CkG5O30GRWlrmEZ8p6Dd6tougrIIruaaVlAX7I2ACDkEkjqMdh2Fc5BZ6zqV1JfWlhNJb3B2h2zjHAwGPGc471kWcdqsiuwklI5O1T+Ar0bStStZbOGC8upLiRR5axrsEcfBIABB4Jz2/nT9BX53qc5oOrXPhXWIjdRTQGRgkwbGGG4NxxkjIXv2+lew2Osi6tba7iQtF93y3OS2GIAx7Ajr6H6V5b4m0MXyh7S7WdGw6q2BjIHA44PI6etYln4kvNLj+yO7xxhwxUNgHkZx1xnHp6VlKLlqdFOXJoz3DVdQh1K1KXFpC8CN5sZRCG2kdSfXAH5YrKl8WeG7XCTaNZyylSp86IMm3ByAzMRwcdQPvD3rzmb4iXdxaJbTzK8IbDEAsznI5JJ6gDuKs6PZ6TrGnXD3V9cQSyTq0MbOmQx8wscH7yjaRncPvr16VPK7WZp7RN3SOr/4SDwz9nlCeHdOA+baVjVOgPOcdOexrzyw1NFnMD8YyiOQDxxjjPPHvxkV3dx4FsbyzjlstdYRO3lhblVbGVJAJDcEgenfvXF+IvAOq6TcOyqt4qFt5tySQFODkY7e1NR7sU5NWaRYjjNw2ZnMWF+WRRgjsMjPr6VqW+pOrxLdu0cyNhJ4+FbIAIJ9CP/1Vg2TpIIEuL6FNo2sisGZeQDySFJIyeGrstM02wW13S3txIRH50QEaq208hhycA7T1PYcVpbTUx57vQo6x4lubeFPtMgDof3exiVKlSCwP6dK4bWNWW6ESiViGfLNwDt4PTHXp+Vd7r1romqaU1uty8cq7TDHhWckn5ivTpg8EDO4fWpNF8NaJeeHz9ghil1doz+5umViGOCAATjA56DIx9alRUNi5SlVVj9JfGXxm8GeYVN3dRXqY2x30RjUAlt21yqjAA9TzWYvxe8B/2Lb63PLdh54Q6tGI7tAASCGkwcFc4wD3OKwde+E9j4uUJeaX9oiRvPxexlok/wBoEqCCQeqr615TrHgX/hBVlmk+Gtrexx4kGpR26zBlDfeAxu4BPQDPXivmFRpVNFLU+udWtS6XR6ZdfGPwV48knsNFv7iK9trVpbm6guUgKYYBQDs+bcxUYByNx9Kz/EPh3QfE2kzWmsHzoJI2YrPMSkoABDHa2cj72Qc5Oc815J8P/BaeP7fxNrvhq3l067unjtNtnajDlGMmRH/ET8qkY/g7nmvNNe+N1z4buLjRDpd1p86My3Ucsi7SckZUbf4gxOQV+8eOK9elRUKfKjxKuIc6vNI9A1z9kODQLfSLyTV9Sl03Vbf7VC3mI4UBQcsvldPmHzEDqePX1Pwna2Ph3SIrV9MuprK1TZLPdO0rnBxlOByASNgIznPy9K8W0X9p6/8AEkkr6zLILPRLWOS2tldzL8pQEBkAUjCgkMuCAVyv3h7P8J/Fy+P7NJzDDp1lnzftt3FJGZNpIBEYO0BlIzgjrxjNDp1JJKZEalOLbga9/eR37QPpujRmNjs8ieGTbtLNggtKY+dp754b0JpdNuI7RfOu2tIrqMqreXsZFXawKsuApJDKPfB9a0vE2kva28lxZT/247bgtvZ3CIYlYhyf3vBXGOA/8XvXmmsfFjQfDlvbp4j0nXrCMKSq3lr5OELsGZGIYNwoB29Qykbhmj2dlYXtFudk0mnrLZ26MiTtABLNawGEyn7wLgcZyFyGz+Qrd1S7trbQoTczSR2/mlV8xisUTOwVRsL5DHgdOAByO3hum/tV+GbTUruLT9OvXgaJSq3pSI/KSzuHyShAB25VyWIAHOaT4kfHzT9atLez8I6Zd6nqc94sck0ayM86hnLssZjQ5OFO1Q4HHKliKXs7PVDjVTW57hofiR9csP7L0nUdkD3CutvNGkiByoBAQxbgrKD1OByw65o8QabqV5cQRSFpZ5M+dcwx4TbtOBlCrBsADac/eP1rx/wxL4uLETaH4ksiq7YFk02cRpkLg7SuCcL3J6j612N14q8YeDxeXGo+Gm1u1ghwLm4ge32sCACT0TBLfMW6FhxwAR5W3qbVLqK93U39O05Na8RW81vZm5TLXYW6VZDHIS3mKhmP+rLNnGTgsrHLYq9NpYsIb2a4DadB5geS3u4gU8w4DPsPfK8qR/COO1YT/EeOTRfKtr9rPUJFAed4VISVRkBQ42tnac7T2OCAa5Pxh44nk0+3tbyO9luZ4V1DytP0yea3ZmBPQJtACEEEKBhRkt/DMYqTFUvTSRr+JPGE17aS6bLJDAlpIskNvdw+bckR+WQkhLbAoUMwUhThAFyQC3n/AMUNW0mxNp/at4dUNlFPDJbvGVgP7yVvNeNtu8EsVAbHrzkbsHxfrXizSo4rfw/omoS6XdQ+fHcHT2aWCRmkVkzjcxztySfTG5dprsfgf4BukEeseNF1CTUS8lxu1xHSC2YOCrJE67QWIx5gPHbHIrpkowjzHLBTqT5DzGy8O/EPxfa6hf6To97bxX3l2r3ss0cEgt1LbkVHZWVWwmFHACJ0GK9M+E+m+J/CPg+W01Kwhic3DSCASLKH3Hczkq7IGJJXIAYY7E4Ps/8Awk+iPcR6Xc6pYWNlBbGMXCoWTzC2wb1C9Rh269881Lr3iTQPCely6jJfi9ijZZIlnkEcRYkKu0bfmxu9T0POK4/bSe5631WFtGfKHi7XPEGm/HKfyLG9X7Sxmj0+3iMoKlss8aJwVKhm2rwC0nTmvqfwvqWoasqTXYhjt5I45ys7RxqhSJVV1G7dG4KL0AGSeD91YNF8UaXf+HLsw3BuZYpI2SzOEHzAJIdoG4EhlHDdh6c6l5q9jpzWe6GC3uifldVcRZ2lhtIXqwAbp2I55puqp2VhQoSpdb3MnRY9RtfHEcOp6kYvDc1uS9vZySrsufkRYgBGMRCNBjcWwEHCjp6/qHi3wv4d0O21qTVSl2LVmmgBBkRcB/LwAFBB6jb1I/2s+IP4+i0WOW4eSKC2REKRNIFUAqRjk89/un+IHiuM8W33j3xZo15p2geGdVuEZ4TLFdKluXQSI7gPMV3AqB8qg9VOa4q37ydm7HdSj7Gm5RV7nql9+0Lr2uajbXNlePo2juvlW0clrGWEJBKXDlo3bc6YbAByoGOcGuW+ImseN/Hl5BpeieIipnXbJEsCSiJnBGTEGKtzs6qOCc88DndFnufDsZstSgvrDUJVkke2unDsJMku6NtZSqIw+YMw+YZx26eHxXpmi32gTRyW5M95AHgWMKBiQMAUA9RjB4yK7/q9GMOaCWh4/t6znyzb1PKrj4P618AdKMlzrrave3kTLDujm/cwpJGzR7YlcJIXO7/WDO3+9wXQ/GTS7PFtDrV5PFGwtLoQsFlbdyzh/mDEkOwVhj5uADmun/bHXxF8R49I1Oy0dpbfTEkwsUjhXjJIKfZ3XDhWUP8AKeN5G09vm3wD4X1/4geJbjQvDWlSXF3Ad9216pjW0cMxIYhNyAtn5AM5A67SRNCUqsFJ7l17UG4paHrWr/FO08SSWmiQqt7BbQoSZ1aGGdQQNjZZsKcHqpyiMmG4wal8Zb5rxWubtbZrdZreKYxRhHUsQAqmQ8NznB4ycbsCvXPhn8APBPwrSS71rVNO8T+JGlQ3UrfvbeBCCpjS3JEe9QTgt5xBKnbiu3174pWuueHb60njjvLS7YNHp1/DG4dS7OS6eWq5YgMygAqzHBOOOhKKdjjlUnKNz5X0/wCNl7qH9qRXkl6l3GGiililDRq3zKAEwFAUHbtyAfm55qj4J+LPiVvHmv694f0fUryxnvJpZRpymQ/MxGTIiHjYTxwMMQMd++8N/C/4T+G9SvZtRuZ9Xa4meS1s5JVdLSMhuDHkqQFON0oP3FPy846qP47eHdE8y306TT7lrd1jb7dPErn7xyh3rGRkr2POBz35nLmbjFXPRhTcYxqSkct4dvfGmrawV/4R2/ighjmMszWrWhAEhdFjnmCMR87qVKZGDzhjtv68vxMt/FkEtvoEmuPGnmLHDcxJB12lkVpTyDlt21MMRkVDrHxU1bVNYis9G0e5gluJ1a3u9T03ZbWowHJDBUTaSWbcNzAKAAx5r3jw94m8O67DeS6TdWs9tGfPhvotk0c5AU7gVAGVIb5ch1KDvxWE4yi1KMTqg4Si4ykz5l1LxZrvhfxtHaSyKNSsZY7ltPjjdYm3YbywxZiTGWVVJY5KMzcMd3W6Pq+hXE97/Zwj07VVLGRRCEE0xfaWLx5Z9zD7ykyYBO3GBXsNvaeHD4gvpDo6PqM9itvLe3dsSXQuJCHBk27UUhuVB+XqAopvjv4RaHbPczXELaGLuT97cwXTJHHtBQoFYgKpZt37wFhswDiupO8Uji0jLY80uPi54x0Ozk06y0/z5LKNEJt9jDOQUctt3MjKg2OFGXWVGGRkb8n7Xgksbe28S28+mahJFlXe3IYKqn5ij/u5EJ7s3RsDmuR+KnhnxN4D8DDX9Gv7N/7OjmuLa6jETGRVCNLE8ZBVo9oHy4OTGhYDaDW1+zTrms+OvC1v4j8SmC+MkymxW5sflZULKXDbQok3Kehx8sZAzXG8Or88lod6xKuoRepgeNYfAP7QGjtcSQx6SzRNcQ6hC6qysSQoVs7mzt2sGGAWBOeGHlHhv9nvw7oOtGbxFrlvrOn/ADNbNbylDKu4FS7E7VJXqFc4yfm45+15pE+eC/tEuDcfvpYXwEHyMQWGdoAwF5HYdunjPxA+HPgea7n1nWtJmeKbYihLiaGFIyzsJvLjfcGI2ZALLwhHfPRGolHli7HNKi3Pmkkyhp/iC91KT+z/AAzYvpmjo0qTzW6Dy1ZIzJ5DKTkvgrtVfnwDgcVbtPAvh3Sbq8lfw7He3d1csLq+BDSvG7AM7GQSfM5Rm3Jgc/cTLKOy0Gy8MeHNFs4La4trGxgQxQW0JAbOBkkOOdzn5m75Xk1h+Kvix4f8D2yPC8MpVVuFnZmyN24HC/wlgQMgHoQfU40466HbUt9r/gF3TZI7HS7uTUr2O3li2yvbL5xbyQnIOMjC8LyAB8nSvHPHt54QtfGGkeLY7xEtCpiuvJYp9pmBjePzNoIdFCs56sC8ecgKBzPiT42LfXEN1PNbvZR4DTXMZE0ygFSqAKOXXHP4kMeK5TxC3jDxd4HtLfTvCX2e0uE85pBYjHkAx+V5CuWKszKzM0eGcSY+58tdcaSXXc8ypiJNfDex9ARfHvwzcK6z28CcebJeSMyu8jkfKw2htqDPzAEjYMYyK2bP9oKPQ9YsbCXSZNdjvEkSC9tbUHCkoSzfOoOfmJyW6HoGNfD11d6x4ejNtqVhcW7oesgZXB4OCGHTBHUZ5Fdp8N/B3i7x1Zz3WkWCxWajzI5b0uqytnaTGFU843cn5flbntWDwsoq7N442NRqKR9iaz8RtM16zex1TRG0RAjSwxLGPOyI12zLIhkwFJC9MKpcH5Dhvknwz4osvFVuY9Q2GRlaJVYvtbJ5Iww2k5LcDnjvVP4keE/H3hLQzHfq93pMqLKZ7O4lkhhVyWyY2A2ZCq24rggrgmvLNJvbjR5hJHmROhx15B46fWt6NBxi5Lc58TilKai1odH470N9FaSSHc9qjKR83yruyeDn29emK2vh78ZP+EfhTTb63luLJZPOWW2laGaJthU7SMx4Y7CdyNkoORzmtBfar8S5IfD9jbG4nZch0gCrCgIDNIVXJA+Xk5OQO55734gfB/Q/hRodmqauupyTbluVeHypVlChgCNx3Ag8bRtAP3smtnOPKoVNzljSmpurR+E9V+HP7QttdabbaZdXxu5LkYVYlVHEjMcoMrswFYEvheQAO2e40fx74L1G+S4t7mynv8ALHvKtt3KGRY2LHClRg7sHcx5AFfBuk6XqGua5HY6Q2y4kbamXEa84GWJO0DOOp4717Ho37PeuTaXd23/CUWtpq9vFHcRWf3oWV2CHe4fKMADnKEfd554xnhqa95ux00sfVk+W1z0z44+KtOs7aO+0LyTrduVWKGGZp2mLzIGjT5vmTLjDBWVsd8112t21nqFp4d8MWNrA9uIP9Jj2rhMv5io8YG0IcY34weTk818reF/Dd/o/xS0vS/F6JpUEDiY5JK7txRHXbnlZMHHT5Dmvqq+8WaZ/wlkgku5Lie3kUM0csZcMNiq2Cf8AVkB8ZI5ZcHk1NSCiopMuhUdSU21bodX4d8E6nfWXlwbwHG1mhZQkO3gux3YJyBgAd2HfNeEftS+BNP8ADv2bxZpd9M8kt0Vu/MdmUswDKYzjjaAvBIxlQBivb9d/aXstB8N2GnRvpsoVY5NslsXuY9yCVUnSJzHtBYLuMqD5W3bWU15i2pWn7SLP4Rjmmh0yxjWSeeFULNKxBUhivUgPlsAkJ0+cbPMp0a1Ovzy+E9KtiKVSh7OO/T1PD/Cfjhnk8uS5M9mxVis4DLwFyW4PACKPYbsYr1rw38XpdHmt4V0+0Me/ymt4kYiRfMAKgHK87T1+7lR/ezL/AMKX8DeA/EFh5wlvYre4V2iuLjCcIFbcoRiyB+T2JUL3NfRWlSjVtOiuNNNnDFbyiMWcccZGERQI9i/KoAKdBjDHGeK6ZwjNc0EZUpzi+So7M8n+I+jXXjDwZeW/hom5SS3lEdtfWybSZYuY1bpu8xQyE9CCx2j5j8u/DnwxBpvxAew8XQiy/suZmubWSFpTK28DA2MARyG3BwCF4bkbvs63uI44LvTzaTok5/0qSKBo/mXLDJ67lJbnIPXJ61geN/h7p3j+EW10ptL2FlNmzRbntZABuZBnDK5Ulozw+eqH5hphMR7NezqHPjsDKpJVKSPPbX4n+HDYq0UypqMs8kctu6sIJYoQZDAwyu0sdiqVY8E/f3CNeX8eax4g+P8AdRaTojwRaZZPEbu/vZHjQzhJQhO4sxLKXbKrk+Zl8cLHufDv4OWngnUDP4z0ePUtRknPkIrAWxZXABiRRskGwhv3g/iAK5B3e4/8K50fT0+z6NYNpZnmJxZwlYzIFP7xlRdrDIU/KOQmOxq6lWEJXS1M6OHqVIWk7Lqj4b8ffDTxB4MgspdUFrd6TdjEOoafMJopsqHAJxuRip4V1BIBx0Nel+G/2XpJtElubq/msr2JAs0MESypFKwBEbP5o6AgMVXghh2G72H4gRXmtfDHxbbahb+a9jZSPHNcI6PKiBmVsY4KsI22kkgselZXw1+N3h+40l7K9tr6/wBTkRZDdyqkLqpQMyxor/OAA3RemB3+XpjVnUhocksPTp1fe2PGfFnwW1Xw/GssqjW9EB2rqNqoyAezDO4EZXqSuWUZ5xXlOuR/8I/cSLFP5hljClA2Qy8jLgE+mR17V9yya5Yazql7F5ijTwvlNawFd9wNnCtGc7goBj5AByM98fKHxM+Duo+H9au7vTlTVdEkRriK4t3ErRxKxUq65ySuOSCeME45xdCrKT5ZmeMoRiuamch4fvrYw7J+o5Db8DgHiuzXWra3tTHZ3EYuM5KMoP3iQcMwwuRnpyMivNm0mezmKDzIpOpR1wcEenuP510y/DXxbNrkWhNpt79vnjWQWywlSUYKdzHGAvzLktwvOcc10OMU+ZnFGpJx5Uix4d1SO+1q9u8R7ZJAF3AgEj5QOvBI56+tdPe6MLmPa0EYDDlI8heedxGepHpXQ+Bf2UfEkg+13WrW+j70VliVRcHaxIy53KoXAPzKWHQV7LZ2L/s3+F7bWJhp2uwSybpr+4tAs0SsNq7HBZtpkYjIPGF+U7sr51Wuuf8Adas9fD4aSp/vlZHybeeDrmz3zaftlK8NbuONvsCex/lkc1naS0KMsp3RbX+YMSenHXHuf1r7v079oL4fa+I/P1BdMu/lt1CkrFMrKpXJx8uHB+Zwm3J654+f/jN8OrfxPrU2v/Deztp7Lb5erfZbiKK1MxYFVRWcFn2lSwVcDdHn5iRVUMVObdOrGxnicHTpxVWjK/kcO11YRSQSw3SiTO1lK7kVgcctnp0rifFGuRR6qGhj8zMYDkqRkgnBJ9cY6jsK+j/Av7M2halodlJrup6nZaiLdDdWljLGuHbLgIfLcHagGeSd2enQHiz9lTwxHZ+fper6oj7tvn3E8V0jnJHlgJGh3Eg9D/CeOK3jUhF6sxqUqtRKysfNWl6lLqcgtV/dwtgyA4OVAxwPy79q359LtYXEZIJCDcWJxgEgEcdDtHfHI+legyfs4zXSPJoUsetwLKsUcciyW07MSQRtc7MAg9JDnIrEvPhbrem3Tre+FdRidV/eBrRgAMZBBCnggjt0rqjUi9jz5Uqi+JHN3GnW+6Rm8mRFbbuZwN2Djgdef6VAlnois6TGKMqcBmYY6Dnqeg9K6dfhpq91sb/hFL5hnacWLcseAPu8cg/lVX/hCLnScTXGjXFptJVpJbKRQoAJJBK8EY9apVI7XJdKS1sc7eHT4bd4omicFSIypUenOcH07HnNcpHqCxzMrEkdMnOev1ru7rT7V4Hj+xIH2hlYJgYIHI4xggHt2PpWK3hF76SNYEIZ32hnXCdASR1OMZ/KqvoQk76Fvw7Lpt9BcS3tw6pEiqEiALFiSdwPZQqnt3A71ta14Ptru3mnsJfttupVUkmwCSV3BMhfv8dCB1HtmKz+DOvQRJNp2paXPK3zGCK5IbgcHp6c/lWdeRa14ZuY49XsJIreIZUhQydlGeoGQQOQPvDvURcX1NZKcd1oc7qlsmkrPb3NkYpHXKrICpHHBBxjGfQ81mWOoNEwCFUC5PU5bPqa9gW1sfE9mnnxxTuMFlfLHBbO5TkLyHXOFBGF9xXBar4DYTSfYCrkDcbWRiHGCAdpIG7n8ee9aaWMpKUZXSE03xNNZqsgmyV3YBGcZHXH4nv612ulSafNbImoTTu80ZLOZAvzBgSoIbopAHJ9fUV5faeH5bm48sq8IVsSsQcRjOOR9Tjr+XWvRdC8HwC3Nx597JKnSZSpVjwBiPacgEjI3dxU8vVFxqPZk8ej2JXEHlCWNcoxUOOACSCW7kn5Svc1RfSXN0I13Iu4yK0JU7WOMkDJ+TA6EZ6e9Znic6nod+1qkCywgYhuLYMMrkDJGTgnB6+v5YEMmsXzMhMrBuvmuRkYxk85wPej3h3htY6S81CK1tUggcTBEI8qJgo2kjcevQlRnI7iuWn1K/0fXpZ3Z4Lh5vPWXlTktncCPfP8q09N0u2tZBdXV4r85CnpvBHBGdxxg1t33gXWPGMNvPbW8dtaRqzI07AM2QM/IoLZPGBtwe2aryZg2z9BvCH7TGn6Ppsh1G5a4ffsVrl0WP3A3Dofb86k8V/Hq11SxksxbxxW6ktujQFWx3BA6Z9q+aP+FJ6fGZGsvHZti7eW8NxbLLL3yGZpAMn2UdfzuWfwbtopo5r7xbDe26OTNZJE0CTIBkhgsh29Acgdq+cqYOEZc6Pr6OMnJcrR6b4V0/xPrFzB4v8AD9tY2+nXwlBtxcyQ+ZIrk+bGmwruJL5yRnA57nw/41eNIk1J9N+Ing+e2urhS0d3DEiS9T86OpKsQSOAx689q9ZvP2grvw7Hb+FtN05TNNGsdnDpQQlozkbh1IChTyQPyp198M5fiNb2w8dTLcPDJ9pWxt2ZVGQwG+TPXDD5VxyO9dlGc1pNaHHiKVOX8N3Z83fDHV9I8O6T4gfU9GT+zNXtZIra6v4BJkx4wFGw4Jdk5DKOPvHGK9Y8N+MNP8WaS+mRyXGntbxlpIrK9mhbcRgAAN91sj7oA5GOa9v0TwX4Nm0w6fPYxT2cK+V9lkj86IKo4G054/XirUHgH4XLMGbw5bowG3dbWixdc8dehOO1XPEQ5rNEU8FUUObmR4y+qavolw3/AAj+qWdzaMdzQ6p8uzAKgLd87sg9ZVYDP3hXonhKV/FWk3P/ABN7IavbKPtVrbTGd4ZgfuuUKkgH0252nBwQa5j4veFYtC0uW+8K6ddXJR8NZWrhlIJwSqkM24DPT34rxC1+LrWckljrULxG2dTFb3CMoiwcqCu3Ixx0x1Nbx99Xizlk/Yu00fV1x5raxst9VSTMauLX7W5luFyAY1AJG0AHhgOnWsLTfipZaNZzSJp0I1MMy/YnMpLEEqQpEW0gOrAKGyN2PavDrHxzo/i/xBYavc+I7u1W0Q2oRLlIAjEhncFmBdmDMu09f73avaPDPxcH2eLS4tN1nWLSwiEEJsWLrexMAQzGH5sbSOCc9eelYVIK1mzqoVPeTijufDGsHXtAuJ47tROtwzSsIWLZT5NhGMZ3Fuo52+lbunab4w8TWlwdLbToZN5IjbzYn4IZQT8yjOR0Pp9K4vwtpurrZ6xenQmTTNRdribSlhAmUBiAADj5TjdgEH5h6VPe6lL4N8O3F7Y3VzMJ4ZJ4YoJFjWWOMkbAPVfn/EkZrnqUnKleludVLEKNblq7dzwj4nfDe6134gW+gpqcWiGZt+u6erIrIqnesyKoHDcKcEDIU+prvPiN4Ojj8NxRaDdTanPbzi4aKabyjdoFIcNKG65wcDaDhuzVx/iv4gsscmpqjXl2ymL7RM2X27XKNywYKGZvlyeGPBOc49x8e7vxDb6doyubi72taq0K+ZLPySpBA75JPyjoK6acZWipnLUlD3pR67HG+IvjR4jsdTv7VJtQ0OWNmhks7aONk3DIJO4E5JOeD3zx1rI1T41X/wDoi6fqOqPEIV89p5EjYPtO5VCJt2FmJ5BJz+J6y7/Z88bfELxQl5c250zT5ERTc3TxyTuAmSWVB1z8vzYOAOuK6fWv2RNKbTbeGz1yTSL/AC0ksuoyxsjRjIII+XkYz1HUDGTVSqUotJmcaOJmm4/5Hl/gKTxf4zupH0m++xW8XyyXVw7JGzDB2YVfmIG3JK8fLkjIz7Fu8OzeF5dFutfuNR1O4kC7bYskNtiXOfvPgoe6EdCCDXReA/hL4H8GW+nW+reMrh3tEYo6uiIzMSSMeWSMElhluuK0vE48PfCrwjqup6PHHdaeoVriZkDOd0m3IbYORvHygcbj71MatKU+VFVKOIpw529PU8Z+IE158MRo03gvVhq1lNO1nNZW0qXDR3HOwAo7sS4B+UMcFTkZ6+keBfhX8RPG0dtceIrpdHA5CQqHum6Agtny0O0jkFjnqvpx3hf9pb/hJPEmn6Za6dJskdY/OkhjeUgMCWJP3VCA5wBgZr6mtfiVBp9pGiBbSOM5lu3gQrDg4CEc7iwBHY5A/Hmx05U9II7csgqycqj0RqfD34H6Jo9qb6XaLmJVkXVL3dLcHcNgdZCBtLDOdhA5PArc13XLPTbOU2n2ewt9rRLfSkxyPIEYqNuOpKgc7eleH+PP2ptG03zWtr5rxIwY457lVK5ChgFiQ8Akg5K9h3rzi48XfED4rSfNp02iaaVYrPqRaMR5RQwRMbmyT8rAHk9R28SODxFaV5bHuzxmHoxsmdh8fvE1jqfgvUI5dXjl1exiklQ2ZCNbSKC2cgbsOwXPP3SenWvnv4ReM7zWPiFocmoyR2llDdpdS28WQssiBm80nDYbr0GOMYAr6K0n9lnRb6CLW/EmvX2uSoFb5444LaU4+RTGQ7SAHbnJA4GRzVT41fso6TcWdne6GV8P3SSIJI4444S8bDAATcq8sQd23PI7V6mHlCEPYpnj4qM6lRV7bdDtx8Vrnx3qtz4esSsemWBC3TvM21cMVK7SQGcgSYUHGVYE9q5XVPh14lgvNY1PQ79La1vmRrsSwrBLKwijQbZNzBiGQjaWQLzgnrWb8L/DugeBZr3QrWSS4AKyvcXkiu9wxzhgNq/IVVlCjPHPO7n1i8vJ1iiuU2GPCl5B8gLbgCQNxyQdnRf4TXdQoQo2cdTzsRiKmIT5la3Q+RPFHi1tFu5dPu1t4LqO4ZpY7nzDMOCFLSnL7WRhjJIBIPHBq18M217x5JJoHg9Zpws/nXF0wK2tt8hUvI4ySSuTtznIJ4r6A+Knw98PeMNJuoNS8OS38qWzPDdRAG4KrgsIpVUhcEthScEKSR2rt/gv8H7Hwj4F0vT7M77OKFDLdINiTuSfNkAJJ+YqvIPcjpiliKzhF9wwuHVSS10Lfw/+Gui+DfD6R/2XY6ncWsys1y8YeSWRUXdOmQxQEgn5SACxA6nND4zeBNCS4fxJa6Of+EghYTW9x8xaTCsixKpJjCEu67QFzvGc8V2uvfETSfDFvJBcSSRTANvfcd6yA4X04zgZOCSMdOvyB8Yfj2fFHiyLRbTWLjTJNQeOK5u2ZWW3XG6Ny3zKcuY8kDO3epI6jy8PCdSfNse1iqlOlTtZHrWteMNLPw58WxLb3H2yytJBuChZZ7htuxpEI+8GY7sjIXJz1x5J4I/aEi/s+/tdXEYsEbzHsppAjbiyIyht3aNVUZAHRgRyRtahDqOqK8elXOk391qNq32qea5ltJpmI2sCrpLu3lTja6nnnpmvnzxZ4XvtCdBrWgX+hXqMMXka+bHnrjzEJG4EHqSetezGKaszw51JxaaPsjTfile6ppUcVrGstlbtvWHUo4xPy3ChhuOACnyFsDd7mpJtei1cyQalpVtpVpNHvUtOzOrFgwIj83uQfvN2r5W+B/hvXPGGqyxWPiG00yCyMKSXizO1wgdX2iJNwVj+6IwSOD3r6Ib4H3lxaxCDxokiBSgu204SYYg7QWM3GAOwPQ+9ZSgovc6Y1JShewz4jfGa18N2OnaPaXdxLbRzZEmBHK7uCMBURjhFKjhWxwB8wQVX+GPxSs7HT9Jh0+Wa20uJ/sEYdGyiJkKpV2DLhCV+Uj7uT7YLfs5+K7XxXYX1zrdlq9vYStLFJfWRdmbaFjTyxKMKCWYEMp3MC2T05PWPh58UbnXLi7uIdMT5cxyWJW3gQjIX5NgztVz94HgFeRxVSlFrlRnGM4z52j6M8SfFS1fUJXSKRDbKQZIkZoRtG5SzA8kZX5sgYDc9c+A/tCfE6OHwRew/2iJdU1ecGC2tXZvIVJY5HLH7pAMe3C4xuxyPu+Y+INa8afDrUhDq+mWeqWk0jNDHMqTWjuDwWZfmYq3zbWbsvYV7j8GfDd/qWoNrOuXdhDqGvW1usy2sa+dHEqAIsbo3yPKGVn3tj5h3TaLjCMbGFWtKpc+cfBNv40+IGpTHSre8k2uslzcCRYIY8AAZfhVODwqjJyQAc17d4T/ZZ1fX5JbrxDr1rb2u0yB7Gb7Q8ykE7lkdRgHPZG4yTtxX0jceFbvR7oSW2rJfaVHH5c1rcWkpZ8IQ0qswLnaD8pKk8dM/NXHXHiKC+tUGmanZLankbLxi7Mr4wwOXAAIXkdh8q4IXmqTcpWiddGMYRvUuzJ8Jfs2+DdPvPtNrG15qduuJLl1a7YAtw6ljtVhleVXPJxXpV94H03QbM3F/eT2bmXdCtr5RfJYKMq2duB1J98YrzbQ/EWpR+KrHwzoVpcvqFvHuaa2VneEujbQxwMByRhicfMcnoo67/hU/jK8iF1q2tQ6XH+5UQMrTFtuSwZd+3dgDs3T0rzaqnGpfmPZounKlbk3PJPi1caLfeF5U1JI9Ut7WbfELoSC4EiyR4haSN+ElWVQ2SOQSpyoNcv4M+NH9m6bbWF3B5Fv5o/dRRoIlTYsfl8DdgKONoyNxzu+QD2Tx5+y7oHia3uIr/UtcdfMadkLIoORkttiiC5BGRuU55PUmvKI/2QLe+ln/ALM8aX8MCuyoLmHzem4lQy8McBTleuTjoCeyGIhONnLU8+eHqUppqP4na+G/HNt4sv4INPmE7MI2ufIgcwxKqkAsqDKSFFL5UMflfA4rgvFX7Nvhq+8SDULTxBZaZYXj72s1MG0HaWYqZJECKRg7SPccbQOS8afDLVfhVZWXiPQ5tUudLkt1F9qUzBXhkYlS6+WN3llGXqc/ORnnFc54B1rxT441L+xvDH+jefKTLdbPJRN5Lb5JfTG4gEknBwCeK6Kafxwehz1pJ2hVjqe/eDfCvg/4d6LPpml+ILJ7u5YyTzTTJKX2jjJjOUwoLKGHBMo543TXn7N/i74s2MOnTX/2S3kkVYZbuyjLQb5GcmKMS7owflDbsFlKE9MDrvhv4bs/h3Yyarqd3L4w11B5R1Ca6URfMGOIwx2gBVbknPLZIDBS7xl8brjQ7GRr37NZSeTuhtZCFdi5JUSRg44QArn1yd2aiMHOfNb5lVJxp01Tvp2PItV+AafBXRdSudL1pNbvYpY5LqKeFbaWePG4rE29uAV7jnf6gKfNNc+N2pzXm+ONbaKONRH9imji2ShCVcN5ecBiW2gjlE+7g573w/441fx54utrq2gvzZS3bKdShtWlWFi3mLgKmwSEgDLkjLjPFaa/ss+C9P1CC7vLjWr5ElLyW87I0UiDbnJjQdSR0PHGeoz18yekjg9m170NGebXXxS8Q+Kvhfra6fb6o+o3eswyySW8RlhZVWQsTJjc75MG7cSeSSx83A0fgX4B1vxpDqd5ruuavo0FnL9k+y2sjW0/yqXfexXAUKx+XBJ9gOfdbvwXpegaTbxaCs1lqVhG402xZpGgjffvUsX3NgszcgkHJJGRXPWn7PMjeIdW1eS61SB9Q1B7potNvVWOHzWJCF5AXYKNwEpAztOfWkrTi4Ux2lRkp1noSeNf2P7I6Xp9poPie8s1mTewvbeOc/3QFKlNhPy54zyPqeIT4Q+MvhL4DaLT7L+1NXbUkvmutLyZUUxmNF2sA0uWf7qqw+Z/bd7za/B2F9Rks77XNa0+KBmjjIuLfHKgIGcw5zsVfu5HA56GuB1jwL498C+bqNhqTeMdJgeT/iWzAQvHIrYRuc+aoAU/eGeODXnxnKL9nNnrShColVhE8c+IvxetfH3hfSNStY5LfxTpkpWfYqiGeBgGZSu08q8aEA/d3D73Wr/w/wDjFdXxCz6uLLO6QTOxigmZELFJhuyrs2PnU8ZJ5BG2P4mar4a8feE5ZFsxpPjJbk+aViMUzMCBIHG35lUdieMGvNvhl8I/EHjq3udQtrxbC2hnFqZpQSGlCgspABPAIPIxyeeK7oRjGDuzzKs5yqqyuz7Y8KfExdU0C5W4VHPlxBPsrfKysrFMvtBUkJzzldg+6RiuqvNc8PXkCFJbV7uAbWV3EgkOcKWJ7gsOh6ZxXyBafCP4k+DVk+weReo+QIbO9MDA5+/tkABBGVyO3Ga5H/hdniPSs6XJapYTwt5c0TadDFLuydwY4DA5Pc8cYxxXmywSqS5oM9iGYypRUaqPsDxBcaRqsJt5ibi2kBl37QpUFSIwgzuAJ43ZwcEdODz/AMJvj0+n+Do7W2e6utPkuVikjtg2/EikEjLBUVVDZb5huXhU3Zry7wp4C+IXxL/sq61Ga103S70BjdNfW0N1PFggjhhsLLJtLO3AYnBxS67+zPr/AINSC98K6yl1dwurQQvIgfjIKrPG2Nxf5QGRep5HStIRpQXs5PUipOtUl7WC0Op+K3xStpPDnieS4uri3vLuGSJbecIWunkiJOdzYO3erHaeRtPzZAr5L8OnV9Y1aPS9Khk1C5mciCIgZAAJJJJwAqgkknChSegr6h8CfCvR/EEjJ4qlj1zUPNLLNZtLLbrtYIDwC0gUE53jjdtAwp3eueFvhn4RtbUNN4e0G31B0lZjb2ccbImWHD+UMKQ+3lieDnHbvjKMU4pHkzhUqSU5M8y+Gv7L86295Nq2tyW90oE2/TVlgTapBZlkdMyLkp0UHPY9a9XsvCelQ6PFa2MUc5jaSFE+1Puk3nzGeRiSXPzBtpOFw2OK2odQfUZJ9PuEQ2Uh3R2v2oKsfBA4wTtwoXaD91fSuN+I3ha/tNPu73RI45Z4FUKl0xijmO0AQoVKgEnZy2eoyw4rhtNyvc9N+zjC1jzi++Ael/8ACf8A9pR61FYXCwxztbiAbhclQC4XjYAzB8AHGCQeAK76w8JtCwezu5J5prhwJlyCZGXKNGiNtK/NGfmymCMAdR8z3UPibWvE1xb2URvdX1Kea4ktNJvRO1sXlAeOUqcpjzFUs+ASep5x3suj/EvwjaC81vRblBboFjktUguCvyFlZwgbgDHLDbg+9dFSbuouRx0acbOSie/fatbvNJguH02G2u44vLZbaV3STaq7nLNLwS6t8pVenQ4zVXxN4Sg+Ium/YNZdprOAR/6PeKFikEjhSzOANihyAvzE7jjdw2PnvQfjva27WtxetKbuA5W7WZ9u0lSW2qODlVOVBPB5456i0+Mlz4r8cWE9n4gN3eB4lVpV2NMzOiFTkjcCpALE5bb0XHGTpO/Na1jp9pBR5E7pmJD+ynZahGfsLaxZSFPtLMxAg8okYAVY93AIBPuTg4rv9F+HVp4P8B3Nr4elt7m8tLaZ02hXa4lZSwDSYVcjKrlxnCjHSu3tfAXi7UbczXphntpVbbIbaKWQqyMhDAqrEAZ3MG5LEjbxWlpPg2COGKOSK4guJXZ7k3spmDluQqOmGUBgD8yfh64TxEr/ABXNoYKnb4Wjzv4Y65a6RCDeM9lPNbQm2XUYmjdpHYAsrMuQyg8BWHyk5wGIr0jTdajtJhFvjv7C8XzLea6ZoZ5tpQoAnlnbhiwAY4IdRj5CTwOpWuieMvEF94NsRbW13aTK99BcJNK4jJARYxtjbBBjIJ2hSV+dcAtyMfwf8Q3tlqUlj4qS8vpTJb2dtrFvIdiDzGPzIx+cqhbHlNk4GBkGu2MHOKmcEqsaMnTep7Rf+O9F02zee+igsbmCNo/tMjIYELblCgqB5hDK371TjGD6msfXPGVrZLZXN3e2dtLeGOK3YTs7cgKQ7bipAIZsr/eY4PWvD3+EfxXimtY49U0efzyFtUN3lZpN/leVCjRBpJATIpVATzIDklga1x+zhqkktjJrPiSTTNYiCvDDY2sZa1aNpd6tH5ituUozBs8c55am6S6uxmsU/sq6Pqjw/wCLtO13fZzXCnU7YxgiBht2tGpB3ZLIGZkJGePl6YIGteQy2Ud6JGLiVPNVY43KSRBRuDZDIRghuV6MP9mvi/UPhz8R/hhp9vc2UyatpzLJLFNpFwTMof5WLQv0kbIHyhmBTAOBWtY/tXXnh+OfStQswJIneJkvbQQtbp5g3wn/AJaHdsUsAw+YY5ArzpYOd703dHq08fTcOWqrF74oaXpuoXbRLp9vCjKF/wBHjCTIoIbaByuBg/NjOD6HjyLWPBuraTK0mlSnUVjRWaJWCOc9R5eecEbdueeOOa7TxR8b7HxNcLdzWlrcTSSyApbERqq7QN2COhycfNng57VWuvihZ3oItFCb5Gdmn35jIKjIwDzjd06ZH1r0qUqkEkzya0KNSTaZxtr4uOl2cn+iSxFZWBR3UFMHDK4ILZB/vcE5rv7XxtbXS6bZ6xBGs/mRyIY4zvkwBuB5CkEkdWH3GHXp4f4y8SNrGsNdxReW7HbKYmO18Y25weowf09Ko2viIpazW5CskqrlnALIynOVY8gHvg/yr0FCL16nkutKL5eiPVfiRa6To5fW/DckKwRy4uIE2mFwSuGVcfIQZMYAHX8+c0vxRe63cxfZkmlSBS8rKCTHyRvJAPHIzgYwD1NcU2seaTvladCjIFkJYruBBYEn1Y8DrXoNrrFvb6bBBFJ9kiRcQiIKjK24HKuScjLcnA4XqMkVXLZJC9o5S7FIeZNrUvm2csCZSJpJ0Eas2TyQxAxjI4PYV0ljcR2Nl5cVyscsSqZGWPBGCCSDjsWPQjBLetanh3xDZ3Fnb2U9v5JjiYzzELckqoLBkLNtySx+VQMc/MTnHL+PNUs9Jv7xrOCP7HLIwhgAO635O1WGcZxxz12546VWrVrE2SadzI8VeIJI7S3MjGSWNQiFsH5WBPHPQc/99Gq/hPVLK58v7cjSI7ElIZArHAwN3fAAHSqGg+Hb74g6wkETJCJGITfuK7tpIAXk84PQd69SuP2azp807HxUspgHmShLLJXBwcnzMdT1z37mly6WE5vmuYN54d8NPFbzQ3FzFOvzLFHIEKgEtlnclS2ASBgZJrUtLB7/AEeK30vXLqzeNsL5xZn3FFJ5jA+X5RwwI+asfVfh/rdraz3VvcWuqpHMSscLut26jLeYFYYPK42qWOSeDyapaF4TvZ5YhcldLjcrKokBaTafukqB0PoT2NLWPU0Vpu1jq59B+JdzcOYNHlvIN+2GaNUBYbsBwN+eQRya67wf+z/461NTe63ro8PJ9/buMr98jaGCgj2Jr0/xT8aNH0LzV06W2tIVlD4GWfgHCgf3RmvGNa+NmuePdT+w2N1Hp7zNhr2QmNIlz1OBnBHoM1z3ctUdaiqb95n0D8M/A/hzwfdPJZX0mvavIPKmvTEXl68IOPlUf3VGOBXodzqx03R71praSN0jbyXlhZNrEY3E/wCFeI/CS1vvADvLqOq2t/YX3MWqWczP57kFTEAQGQqck5GOR7ivRbr4oWa2rqivPFEQJYvMXnLfMM+uAK46kZN3R6lGpCMbPc84+H/xkWzy0tjDPdq7IxMysFwSORu5Jx1969PuP2iLbyYIZtEt7LdwJPsu7cemOCcnnvS+JPgN8Ofi14aGt+H5pdG1uddzPA2Cpzn50+63pyK+TfiX4G8d/CmSQXIW+s4c/wCkWsjKQuTgsoPy5x6d68/ljXqWvZnoe0eHpptXR9U6p46stQuvtdxCsdooI2xgqpJxjKg5BxnqK4vxRJ4N8RXBOswWeoPkCGKaNDtyOgY/MM8dPQV8eR/EfUZ5FKTXMJGQZIpSzDPp05/Gux8C6T428fsRaWU1zYhtr3eozOIU9RuHJPsM9fevQhh5U1eTPOni6dZ2irn0n4L8E/Dbwjeb7bTdMtrjmczXDC8cdBtUtkjBI6EcA/j1F18arWx1K3stPie6G7AhtFO9mGcKFI56jp7+1cD4R+CmiaPH53iLXL69dUI8pJBAnAztCgs2MAdWHSvS9Jl8NfDvTZ10PS5AZ15ubeIsfQBnILEZ/vH/ABqXCUne5oqsKa0VjTj+I3ju80i4lXw1qVlabWVHxEsvI6lNwbPXqM815NqXxG1C8mudFltJr3V542thFPG6FFcgb3UEkIuc7sd+K3fE3xs1S3Ui3gmDwDBK2pUbsYDbivfIPGe1Y3h6yk+JFrd+IXtc3NmFtVu3t2RRIWLqhdcYwQeMclh6VdKCpu5z4io6kbI+Zfir8NfEfw51W2W4so1sr5sWn2VpJosnHyAuN2cnPOTyOtej/Dv4feIfhPpN34zupLe5kt4gJrFGCyJEcFjvYY3DC8AdCfpV/wCIXw98beJfE2jQf2jM2gW0sd151zOim3kBOUUKPmK/w4B+8PevcV+FOi3HhkWGqvdak6qGC3j5AJOQNoAXBP8ADg8mtK1aKSRhhMLUk3JrY+efE37T00luI4bW5t5GAcebctn2ICgEgrjqR1NT/C+68a/FGa4v11kaDpJ3W8t0UBeVWHzIOmVA4JZuMiurvtU8MeJtcgtPEehwmWz3Wk11eKjK2GwmwsoKkk9B0z361i+PtRtvhbptnJ4SMqWEt0bePTzI7hd25tyHO4gkHjPc4wDVOClH3RRqzjP949D0C8+Cuk6fCrt4216WdolYLa3CcA5A42cjAHQ15zrXwhlulv7KXx/dxWNwypLHc2ruzKHDhWHmjJGA33exrJHjL4gah9mt7jQNQjWR0Zrl9PmAUbgDIwY44/4DX1r8KvGWj6J4bnNvpVtdXkMXli+mAWaQ4yrFz/CMnpwOK5Up0vetc7ZSp4j3VofGGp/BvX/Bt/pGqaHHceJdPaURq2n28iSCUZwGUZwMA8gnoc4yM+vaV8Itc8Waak/i/WpNEiI2ppNnLluobLOxbexJP5fe4xX1BY/FzS9SuJY7+0ltirbfOtkWRGxghycLwST0zWtHr1jqEzfZ74lF48y5CFODyAMKxOcd+/eueeIqp3lTubUsNStyxqWXY8a8J/DO0ttPLW1lZSRxN8nkWqo021vlMuwDeOMctnBb1zXXxaSJLq2snitfshw1wrnymeQKQz8KeDk/KDjha7yzutE1a3ubee6htLlW3LJBKqAqSDuHyYznGQT9ffjfEkmnWejSNe3MnmFv9FuAuGdcdSuR69zk8mtKeNcnaUbMipl9PlvGVzck8M6lqGhyLpbfZCjPGrMQpkVSMtuJ+QHJ5HcrXP8Aji30vwZ4Slk1DUG1G8IwrT5VYpAuQwDN2HzFu2KpQfFbV9Tsfs1lawrPGqbpLtiFZySflRR97BB5I6mvIPiR8OfGfjLU7ObVNYjt9DknHneYjROU4YpHwU5OerDkj0rip4atObctEdlXF0qcUou7LXjDwzqmheLNI8UQ3bXOj6ppscN/cLcnbDcKAcPgj5SCy7iSM5HGQD6VYeXqunQHymFvKGOEYESAhWQkAcEZBwT/AHa6zwvotjqWi3dsJbcSrAwl08qBC8bArtyoZSuOCSc49BivLfBuuW2k6trOkxyB7aweMRSbmbYjxiVATnqFcDk4+U4616MZNR5eqOGUU53T0kdlrc1rGqO1w9vJbYHmiUo0qAMnOFOQcgEkdz6ceJXn7Q174R8Q6n4WtBMyRtGsNnAygMgRXQl8dApzkjsCWx01tN0/UfFPxNkm+2SSxTOYBG6lo1QM7Idu75jlHbrg7vSvZY/2YPAEouBcaQk9zIitcS3BKy3WG34d0C5BIGVBwcewp1atPltUJpUa3NejseV6Bo+u65qlzqnjzS5rKwDq9nDK6TwsVYFpJVQsMnj5WJA+f0Uj0aPUvBraTaG1mgkns/3a2NpIyKwIXIURHbgfLxjjOPQVP8UJB4F0S7ury5mAnl2ZijCBWZiQc7duRuPOMcL3ry/XPhqPFd1pl7p2tx22mv8Au7rzMrMVDhgFKkANkN1XuvXArFxhUipxlodUJ1KcnCUbs9JNx4bmvEkuxbi5LmQL5e8CZgAWAcZ3HI6Hk59K17XS7SFS8Fl/Z9ptDfvNoByfvHj5T15I4zRoXw2sNB0tG066mknCCSaaVRO7hSCD856H+6BjjtVbxdoem6xps73GpPA8eNlywRSigAliAxyMD7uO4z6V5bqyk+WFz2/ZwiuaSRJqGjaTeaPLJqNv9vspCqgI0cuwk8vkr0Ax82fWvDfihpvizQ7q3u/AN1d30qS+TcadBEMwjJIcvkGMggDaWxgjphs+v6Ld65B4XnSxNlfmRWWK7mlYMw6hthwFJP8AtcZq3Y3Vh4V0Gz/t6TzLxpBEFAXyhJ8x4OOxB644Az1Ge2MZUfeTuzzZyjXfK9EeSfD/AEz4yaxqkVvren2lhpfmeZeMuZpmUZO5QrtGSDhee2fevUdT1DxH8OtEuLiaC/eBlLNDBKc+WMggYKs2Vx1+bJ4xwF3LvxVqkWm6w+m3UQMHzRFkAWIc5BxzkAgnOev4VyPh/wAYyeMrOC41GU6rLbliWVykbSKwVFRM54Kk/MM8/lqq0pfEjL6vBK8W36nL6b8QNU8UWMH2PQ59VsLuV2P2gJEmxlZHTc2CcZHVj1PHSuo+Gun6PpknEK6fcsodxYx4UskcaIoBGAAI1AOePmGcVqTaNP4hZbW7eOGBjhosAeXlcj5iByADwf8ACq9roujeHr6WK/uobiJV3Ebv3q4BwQAORjIyRgcVEq0YrTcqOFcpJtbGR42+KMcdx9my32d5lMtzJHkpGsnIIwOSNxyT/CfqOb8EeH9C8Vfa9SvPFa6f4ebcpjiJVpAGRWIboil0j+6uD5a4A7cb8ZvDK/Fi+tLLwxcmyubWTy7q9ViUMJJB8wgfMwYR4+uPp5/8ObLxFD45ufCOl3zXFhpIME1/e2mI4lDA71RTkMSCoy3zAE8c41VPmp6OzOeVS1azjdH2zZ+PPCXgrTru28ORQQCGITO0ADtcyYYAlmO6UnbjcT/CexFec3Hx+uNE1a7huhJPeKcNa+UJiHGFKlsBUyQvzAtyCAc9c5fgr8PrW1lfVby5mur2V55pJdSnRTIz7idkbKuG59+B1ri9Z8C/DLQIU/sfR9lyz+XE1pdyLPubIJVyzDgLu64xu680RVOKta4VI1ZNS5rHe+Nvjdb3Ecs2p6lb2kUgZlt4fvHIOSeM5OD0JB2+9O+B2v6lqgv727u5bDRpF8+xe4tjL9pkbbmXaSCYyD/Ef4wRXhk3wPh/4WFaajFeah4u0BlMslrN+8lWYFSgnMY+eNgWbdtA+UA+/wBG3utX/h/w/wDaTZzeSEJnmCh/L2jBVgvKglT83pnv1xlQjTjePU6Kdd1pctTRIy/iVqVv4s0fUNJ1a8eA6sPKluLeJdi26k7kRnHysw3H5hwAABnmrXw/+HL6b4fSy8O6YumaWC5iiERfzGK4MjbjuO5T3OSFHbGcv4Z6PdfEXVIta1FohYWdzut5JVBSZkZlLnqMpkj2IbuK92i+zafeWfkzSy+QM3LKPKiJGMEBmHABPzY7msHU+rw5InRGn9YnzvTsfKXx/sfHXg/RrjxBDeLc28f33jR4WhV1kDOi+ZygLjoT1zjjC8d8Hbrw3qkdpPrVidY8RTf6ddX90FuLeOOV8jERH3wQOVQnhxu+XaPrjx7pK+MLO7ilZYoNoV4LkKyNESAVwCRtZS64I/j6cV8j+Jv2b/GNvqDx+HH0mOy+9Hbadc3UJcM+SVMm8ZAC9G42riu/C4v2kbT0Z5WNwLpz5oXZ7hp/xS8M2N3BNcalHqNnFLvmnhmWLzgeHUu8eMYB79z6CsnxR8fPCOp2t3BdS/I4kMKebHKwUN8sbqnDjcF5PXbwBxjyRv2V/H161nHr+q2NnZk7fLt2ku5cZOCFwoLE46kfe+uJdQ/ZKW+s5bLR/Fd19qjVmlE1qgRmX5cBQ24c55yeoyO9N16PNZy1COGxHI5KF152NzRPjhYXl5Lc2qmLTNHuBb3E07Ox8maR2QRBxuRR5QyoOeR97HHofh/4gaH4kvPt1rq0FvbL808Wnxs9x8wC5GVKgHDja0gH3woUE58t8Ifs+6ZfaTpum6pNPBLp7yR30KOfLuZmcgyB2VSpfaMcElAg+UqTUHxv8L+H/AngX7b4ctrfTr/Tym3y0B8zLxqY3O472BdW+bfjy16ZNdSld2RxunaKclp1PoG3+I2ieGriJ7SCLWQkK+VC5cNtAYFWVHHzEEfdY9T1zzlax8bdN1P7RasYrYxI/wC6ZhIJScMowWz0LKOeMIOBXyb8P/EXi7xRfWmy+tNHaOFhHNezLh4htVlihx8zAKc4A+6csMGtXVdFsNVklt1+JbFYYZJ47aPTUtvNkUNuiVRLtRgQ3LAAgcbjhaw+rfzHX9eX2Uemat8NdC+Oq6teaVcw2WsNL5qXVmyht6xIxWRCR5owV+b72dxGACKyvgoNT8M+H7zwzqFjDPqel3c8bQTKAQBiRpA2NxGJQdxBOAvGOmp8HfF3wx8J6dHo0XirUo4pnZpJL51CRudp8yMpFuypRMZODsBI7UniVrKLxB4h8ceH9Wj1vR7kRW+owx2phktNqhFlCbQrrtUbmUDGD8gX7t+ybi4N6HP7dcyqL4j2XTLCDxJJANNtLy4NxG0rOUZgMEBkD7ecMQMg9hXkf7Q3wt05LGLxJFaqmvaVG0s9v5ShLiJfnYOHPVELNn5slSMHoN34f/tCWXhW4jEV0AUjjQLLMCrhCNqAjG4gA8gHjGQNuAax8Rk+IF9qCPGt7I6EOQY1tI98JYoxfiRhuKlEBX94uTzXDRo14zvLY9OticPOm0mefeC/2gI4fs2q6n4VvXsIIWWXULOzDwK5LKCDmMKu1o0Pzdzj0r2TT/i/8NPG+lyrdaXb6s8zGNIlhZJDhf8AnoycLggfKeATx61Na8KW19p9xcafLBapDullt9ir5yMWxIhMbfIQHbO0dSSDkGvA9I0u78MfES5XybGylew8lodPQpbyxtKgilxj5SyhkOFHMJY53bj2VMJGb572PLpZhOCcLXPo7wz4J06zsQ9ha/2XbX11NdtcqWkkkmILAFtxdmyWxyep7VjeNNS/sWG6kluZokj+aZ3G9WiUjIdwpyTgrk9GyM9aj0T4uLZeHkgvNONtZwwsFkiPmeXncrKHBDbRgk4GDgZDYAPmuo/FzTviB430Pwxplg9zZzXOLu6VnUurMei43BVUnO8ElR26nWN1eTJk1K1OO7PN/Efxe1rw/wCJr+3ubjVbBkmd4baeV7corMWVgroc5BHDDHTiup0D4lePNSigl0fQ9Sn0afaUnvCPKlddweQ3aJFGAGRuoOTuySevqfxD+G/hz4ozwW1494LvTzmOdWy+1iu5GJzkEL3OVOOvIPU6D4I03T9Jj0mwhSwsI1GIIg0QGMbmJxuJIHVuTkdazjOLipWOiVGcZuHMcj4X8D3ngyLUtc0ox6pi+a4nks1kWW8mcsWV1f7yxljgZJOwtgFitdFofx28K6xpYa6ivbiLolqupQrE7YABdWcOzEBSOewAHB3b/i7V08O+H4bSWBrPzh5kexkzJ85CkENjkgNyOx+tea3n7KuheI5dRuodX1iXUp3M8zB4I4Y3kcErtkjHIBY7Q5IwM461jXhHSUnZmuHqTV6aV0jJ8aeDfDni3xFpmveGtLtb3xBBMqahbXUafYpY2LqWlJyu4KfvZY7hgqRjFDw7+z7rfh7xzB4tih0x9OsAs1ppFjeyFhMiKoYvKpxhg0gyWGV6BenWzfAnxV8LtJU+HYotY0y4Z2KiVZJt2WAcsUjXOAoO1h3+8fmrg2+OWo+H79NK1XTbuKGNi72t0gaSEMoKKUaNcjIB5/hyMnPCpyTi1GVx1ILm5pR5T6k0T4uWkcMWiaxdDSL23t+Vu2Jll5PzDLlWjLBlLAEDBPJBFdV9otJpHslVbfTPLzJGFLy+W2cBAzDGW3AbiR8p9Tt+UdU8Ran8ctJDafbT28lvMqx6u9jbxRiMOocLk/M+Gf7hD5CjO0A16T4T8LaRptibK6mxMBh7i4maTcRhdxYMPmG0DkdhiuadCKV2d9LFSk+VHb694TfU1trl7WD7LvLA3Ug3xY+XKkFjyy4OD2H4cdeLbWem35hbe9iNsVtLlIgSjpsZVQHaxYLlyeGbAHUdhfeCYdY0CG1tvEEotozDIojmLMSgAKl2DNhgQCoPYH0NeYeJvhj4s8JW97FZ3H9rzyt50KSXc1vBGzKwYNGA+9fkQ7UKkkj0Oaw1RXcYyJxdJyjecN+o/wAE/tHaZHq08F1qGoab4hbNuLSGRLeS2KBAiiUlWYMxjX91ISUg+7gjGz4K8M67qVxbaf4j1ybxHdXFq7zXSQhZH8wBRvOQ743N8+7qrdNvPnp+BeieK7H/AISK8eJ9WtFQ3N5YRyN5eDtViu8blXC4bbyE57Vm+AvixrPhXxXFY6oClzp7SQTM8q/PGBuPz5+6VVm3A/NhOtd9WTa9w8WhTin7+x7N4r8D67od8ln4f0rQr/TbpxCY75pP3KlRHgMgywBZySSDjapHG4+MeMPB3jbxl9vbWNM8La3pxKxJqpF45t2kZWjVJiA38JXaTksWyRnI+w9H8V6H8QrfU8H7P5iR3EMm7ylUmMF3X5e4yeR2PvnyvxxbXHhHVtOlMivaPIxzsUhfMXAbhd2Tk9D1PHpXnUa8o6Nanq1sJCbTi/d6nyDr37I/i+2tZrq2t9PnIHmLa2k7tMVIOQFZAeMHr6fxE88bf/ArWbWNzLdWm9T5XliZsrIAT5TZQBWwG6ngqQcEGvvLwX4gsdR8R29xeai5sEnaNkjY4b7wwAR1Kr2/vE/TB/ab8H2Wh6XBqXh24h1IWy+ZdKsuJpYQuWJyM7gM4yeVJ68V2U8XUUlTqLVnDUy+jKLqU+h8LXHw/wBR0dlhkjlt/N3qDdW6BHZSCQp3nccEfdJ6jFULLwbbXkc0lxqqWvlru/49XfPzgHOPYscg9gOK9o0rXdH1iwIfUJII3XYY2+aNlKlSGwM549McjI61Brek6VbwyPEkSbm8hCoAjIwcfJjaOrHON3J5B5r1IzfU8eVCN7o8Xi8GxG4tg94GgkZQ22Mq4BHofx5z05r0DTvhY8Ds2nX7G5VMJLLAkytxjBQjjqOSSBx7EWNU0q11C3tIN0NuiZzIu1pl5XJzgZKgBuT0J9zVzwj8RIdDmk0bVw5lEufNhfr8uQ6jHcgcH1I+kTlJ6xKpU6adpo4G407X/CZMsyCWAnHnWxDJ1y3GMjBzyB3/ANrmbVNXj8ceYJIgivtka553iRFK56chlIJz3ya9o1LXLeS3imiA1CKZS8s8YUSFQc42gckgY9sgZArz3x9odhZWo1vTVwN4DIuADzzjHoQec56fg1UcnZoJ0VFXiy78N7u18L6VPb3V6iWzSEzBiVly6Mp2jaGb5QeA3Udhy3o2leIBb6eP3sJ81Vl8i0hRgoGxg7KQGyCABgdsYyo2+GrcQ3+2e0uprW4HEb7R5bYIILjJyMHPJ4OKwr/xZrNrdeXcyvvjJw0LAcnJzkDJGTnnrk10R5kcTcT3PVNahsbhJEkYiFVFuFuVDhsP+9KnoRmPOVz8vpgVxfijxclvCt9ayQ3IiZYTMQQzxqBGN4P8WRncSc468YrB0ex1HXgZdR1J7SKWMTRxBi1zMvVSMDjJJOSe3TvXTWfiLRNCkNnZWa3DqcNJxFOcgAsGclsgZxtPHFEpJqzNKcZJ8yZ5gLrUteuRG0hQs+3y1B3bj0H1r1XwT8DfE1w1uZYRYRyfPJcXkyoFQEBm253ZGfSvonwv8PPAL+KLjxNsgeU5Bk3FUUZILADgsc/eJ7fhXT+KfDfw38cab/Z93dXkFszYzBM4Xk5yVyM8jNeXPFJdHY9uGBk1e6bPkn4leKQms21jot2/9nacq28OyTHK5DPgHqWyevpWBH8RL8Tb8lJFfLzeY5PTGCM9CDXq3jr9lWKztZ73wnrDaiq8rFdEAtg4wpA6/hXj2lR3vg/xFaNr9ktvHZsZFj1CNir7TnAwOece1XTqRqRvFmNSjOnK01b8j0vwf8bNY0fUYNNjsX+0B8rbwqyTZPOAoHOR6jua9o1rw34u+I2jX93c2a6S9zatEp1OQAqpABIRQeRnPJ7Vr/BfwLZ+HVHiS5jt4vEF8FkkurlmLgcEKuTx+B9K7rxd4m1G4uknt4I71ISSy3CtufIySMn2/wA9a86pXjGd4rU9ijhqkqdqj0Pk6b9lfUfCNrBfSaza3VoG8y4VYWR/LHJKjk5Iz2qGT4/6VosItINNhESxqsK2TsTHwVKsW74Hb2r6M1rVJPEBR7lGtzwyrIVV85xjA7EZ/SuC8D/ArR/D+oSy3XifUrQ3Fwb17eCONYeWJVem7IUgcEV108SpRvUOGrgZU58tDY838IePtZ8Va1HqF7p95/wj0H3ZmtyscrhsKhfkdSeB6GvoCbx9o/2SNbS8Gnyy4Xy5SWA45IGc9SOh7+1XfHHwZ1jXvB9xBo2oW+u2SAuqxN5cqOBuXjO3g+/evm/Vru50W4gtfFFld6PeW7KFXyjH5uMHAYcYGf4fWs/bQrO0XY09hOiryVz6R8NeMNT0xftE94WtnbaqtErMFAOAcDJGR39a9A0/xZoGtWiSaoJHeNjKsYVVG8cZBzjPbmvmODxzo9pYwCOYoDx5hmdjuIOOc9810Gi+JI9Qy9o32oR/LJEAemOu4Docd/euerGo1e51UpU0uVI+pWOh+IIZRot+sciRCXybhR8uTjaDnrwf8mvNfE2j6ZrUNsbk3drIsy7ltFCh8Eg7sHlenPt+Fef+KNYvdNsbe8m0uaxjKbUlhVlUNgc5x1xjr/Ssa4+MCR6TLBqcy213GoC77iMtEpBwSM9CSOlYUI7X1Na09NHY9e1D4RaHcN9pvbB2S6QCKeJl3gEDAI2dD6D9a83vPhfpPhHxRcX0GsyAKvk/ZbtVdY1OcsqkAg8Hoe5rT8CeMZ/G1nbT2V9LPpkK+WoXKCSccAqcjjj17V6G2iiZSk4S7kUKJpNwLJjnac9uex/OvVfNFaHmx9nUZx+nw32pRRYliAmXy4ZiylGOMBmj3A4yO/oK8X8YeCvGPwIvG8SWN22saWCZJbVd6NbBmJDR/MW8sHPRuOPw+sjplvNb29np9mthbORHN5caqCc/eJxyP8K85+L/AIosmu7fRomCpMjQYYbmYEbTkEdDnNRGope4y6lFx/eJ+h4pYfthWl1FHHqFoLghgT5sMbEEDAOWGehI6Vqx/tHeGb5p5HS8t5JFxuhmZNvcEALjg47dhXA/8KXt9c027ng8OavEY2ZEuGVHjbaSCyqAGZSR29R1ru/g/wDs8aB4RWPXfEZgudT3qYrV0Miw9CoVcfM5wOSOMdKfsqVNXi7GaqV6j5ZRTHWPxm8V6kHuvDdhq+rBZFKTW8Err8g4Zie6nB5HWueuvjrqF5cam/iZzZ3cbqq292pWbcBndsYZxkjuOlfT9rJPDopkZ1tizbY2lUFlBUYyMjPQ/KBXkPxU+HOn/EDSb2K9v7dLkMzWuoOqxusgA+Uf7JHXn9aekmuZByypRfI/keDX3x0u9H8UXkghvLaKRVkjjjk8lyzAMDgg4UjYwwOeDXtXgu4+Ifi7TkuZINRsLI4JGoTRI0ig/L8hO4dO64596reAfgl4C0KDTdSvLhbvV9OHySuxVXcFjvK46qScZ/ur6V7bY+ItLhje1nlkSJiczq4Yc9OAa0qVXBcsEY4fDKo/aVGctfWXj/8As6OSw0i1kuIzls3igy5wN2Ao5Pf1zzjtyngm31Hwv4g1+61rwffafbXn7xfJlMsMjLGowWDPsOccEjjAGK9N8ba1b+C4bLUIZGuPNffHyCrKByST0UAjoO5/DhNe+Kzvpcsv2x5ZWkMm2FjKp3DO0rkDJDDoPSs6TlNXaNsRGnTklFmb4bvtX0vxlZaraWN9JpeoNJOT9nZ5bOYNlSf+AOwGPQV9YeBda/txUumEiTIv72KTJbCnhc4HHOeB3FfJw+IGqLYxvqUlzoiQKJg0ild645ABOdvHcg813fwY8dXd9NHql1G1o95fNJaxSNgSwhBg7QOMkHqejfSuLEQdRWitjvw8o0tZO1/zO4/advtGbwTd2utmRIL5Wt1kiQMwYAlGIJxhSAefTvXyf8MfiStlZr4fmf7Tcf6uEykktn7qfgT2FfWfxMOm/ETw3q2i3mnm5Y8osLlpImH8f3eCMnpXhngz4Q+F/Dl4H0u1+3X8Ayt1cXJLKwHDdOOCP4RwK0wNCapu5y47FU1USTua3iQeOI/DF7LpljJBfxphLV2CrIuDkAb8gkZxg9wOKi8CfFjRbzTZ9K1AebNFGY5oOd+4A8Hjrweprr457u6lm0yW4e3MUQVfmUtIp4DBxzkAfez618n/ABp+D+p+CZrjVNHuJrzTt7b45G/fIo6vkfeTkfN7/U13RpKTbtZnG8RKnFWd0fSUfjXT7i0/s6K7uNPiQAL/AKI7LjuG+YK2T6t68U3xZ468O6T4cOlrP9teQYkVlBlk2gMXCrnkZB4xjg183/CDT49Q0STU/E+oXCWErtHbWsdw6htmNzEL8xyTjgj7p617BpvhXwBr0ImvEVJdq+Z59xKGYA5Gf3nI57nuaPYq92CxTlGyOv8AhH4mfVPAOlajBIQLqEfahIdxLYUM+CcZJI7cYPavEvGPxZ1j4feJJdJhlht08x57OUKRGUkY5JIGcZ3cqfWvYNHvPCvg7Tbqz0OO4ltmj8hoIWklRFYY28k4OD65/Kuf8aaJ4B8bbINag+0z2p2puuXWUb8HIIYfKSB+vrWfsU5e8bfWHGCUNzhbP40anq1hbI2vXOoXYbB0uBnKMB2HG5+APvHjHSuW1745ajpNtJZWXhyHTDMWikvLiKUFSc5KnI5GT3PSvSvh7440P4Ia0NI0XT7SaCVhm6mWOWVy+4qkjAg8bT1AGBxz19rbV/C/irwpcG8tLa7ibd5ljIQYWJBAUA9MH+LB6A1yWUatnHQ7VKVSjzRnZnkfwj8eWehw2kGkakdX1G4XK28aIs9zlcsSpOeiscZ/i6VLrd5Jr39tR6eUstYjOx96hCWVj5cMpDZALFxxjaWB7kHxj4xeGE+FvinStV8PSLZaZqQaW1hMwmW2dWCkAntj+8PX2re8O/FjS765jGozlILmVZ76ZiWkdyGDSFsYySc7VGOR6cdypxb50tzy3WqR/dvocfZ/EHxf4u8RJoWmx+XdszCSPYsYh2/faRsblC4JyMHI7mvcNJh8N+BJbaHxBqk/iTXFAmVpgyWkG8gnagHzD5f42PGDtXmuD8YXjeDbrUPEHhjSmvx4gb7RLfWiMRDsGGQhRwrswfdu5JPUD5vLJPG114u+2XOoTFL5XXDBtoAAIUYx6YH4VTgm9CI1WlrufbPiL4oyWOg/bvDVlZO6LloYICj+WAMtFGCFYgH7o464HArxNv2iNQ8XQPplv5OJ8hVYFVIypAOG9QMLg49+a8p8M+ONW8MvBEl/JJbk/LGGJ78H8OO9fXX7N3hXwroran4tvorefWr6drhQCMwq+5wqZ6cDccevpiuHET9lG9rnqYZOtKy0KfiLXbTwb8KdDa6im0iKW+gRltYjvhjETsRjAyokC9BnkH2PoHgT4mWPiLw/bx381vfI0OEkDqEyoIyMnJJwOh9fw0/iB4mTxD4T1G01Cxsbq2mbyxEkauCjYV0LbuDgDgc89a+FtJ+HfxC0nVJ7nTNAe9tYp50ik8+NWlSNipYpu6kKe3cevPLRiq8H7RWaOytUnh6keTVM+9YPhxaXrXN9batqFyxXBt4lKrtYsAn3c8AjoccH1rPun/4RO8xcm4t7d5GYytIc7WBw+0nOct39a+S9J+NHifwnFnUdD1y22gqqtHcRLH9CuAcY70yx+LniPWb03Nna65eysuFjghnYlecEsEyT1PXv+aUaiup7Fc1LRw0Z9l6prFhIq+VHPfxLG7OfKZkHII4I+teVX2pw+LfFBgs9T8to4o5pkjOxiVJCCRkwcAnHBySV67RXifizxV8TLHw3c348H6hb2UcYczOBKyjBJcruYqoAGfl7HJFQfCHxNeaV4Q/tjU3aaS9LzO3lFmVRtWNSSMEfxbc4w+etXh6DS9o3czxOKi2qSVr/ACPfPFms2/hLQZ4TtGoGMu9yjFiFycscL97O8AEjGDjAArx3SfCdx8frzUNPa/fTdFh2iRo3MLXLBsxxb9rL1VH+YEgInXdkcN8TvjJJqFnfWtoi5lfGYySZG4IXt8oIPQdsd66X9nD4lR29rp2jRwT31800k11bxWRV2diNzEhirKBhcsFwFHbGeycaihzR3OKMqMqvJLY9Ps/2YfAy6etlc2M5ks0JENzPcMhlJIYho5dgJAT7oHQ9Kybj9lvwPrFv9h0/R9S0+9dQWureWbI+bp8+5SSP9nOB0z095ttW1OSyE6WtukGzzpJJJdmMYxuIYcHIPBz1rmJruS51aHZe3EErLlJDkfvCcAqR823B/iAPHavOisW5c3OepJYFR5VC58W/Ej4Ga/8ADXxDcQxGTVNOgAZ7xIWkSPvtlK52kE/jxj0HFTXHibVJJLLS2i8uSIpJ9gcIZIywU7zkErzk54xknjJr71m+06PeX8xvJnn1BViuAyRzo3BwxR1z0YnaCPQ+3gd78XPDei6lfwtoWm+GrvzGt5JoLYNbtIkhjEgEaqxIJdtrggozeiivepylZcyuz5TEU4qT5HZHN+H/ANl3xnqVhE8Ot2W+IZMbq7lX5JUHZ1DDHXHU1mah4G8U/B/XBZa2DIlyyzxNblfIuMqA8ZbYQrBMkfLxtyM8V9ffC+5i03RItRMiXFjG3llbdUtxKrkhXQYVSTjcdo+UZ7VyHxc1jQ9e8Hahpt/HFDDI2yF7mRYFt5iMpIJCwVGV1H3mHWvPliKtOtaS0PXjgqFTD80XqebfCn4iWutEaFf3b27pYvE1syvtwrkRtG7FicB1XDDcpQ/ezmsH41+Ll8O+LLBNPuGjtpNMVoJHUKCrFk2YBzgcNz3Hp08ah1SFdTCXUf2S7trgl0tZSDGwON8TAnOOMEE9O/WvQ/i94msPG3gzRsSR3N5p5a0+0soSSeMrlSVzwU2leB/Evtj2krnzDlyvQ5L+3Nc+ImuJoehGbEgURw+cWEaKMks56gZPXpk4ANe++FfgfF8LUS+ef7fq7RtFIQpVYmwGYox65GRuIGQG4ry39koWq+Kr2aZvLmt2hKylQSiFmD4J7nI6jtX0D8Xr2Sxh1W+06CaVtPtGuEmn+VSUR2BAzz0HQ/xV5uIk1JU0e/gacXTdZ6s6jwJ5P2e1t7uOS4j/ANZJJsCqJfvMCBkk4PGOPSta88RaDpkUs48y7SQEqkMTAiYjIDMPugEjOSOnNfOXh34k3Fxo+kX0N29nPGisu+MsJsHaw3AcElcD3DdeapfFj49G1+z2ml6nNe42uZYQoCZIYhhjaZCQeR+la+yTskY/WHFNyPVPiv4H8a/Ea1uZrO60uzuDbbVjurmZTEjKAXHynkoRhhx+8+hrxqH/AIWR8Nkt7XWNJudZ0/buFxaeZOBlcEefC24Fdx+8dvXGeK2fC/7SkrW9rDcWNo8iLs8yRmEa5UqDgEYPQnOeh+te9+C/iV4f8RRxo2p24u9wWLzkDErkfKpJ5UjPI9AayqOytJXRtSipu9OVmeT+H/2nNW8NtFbRPNPFCGE1vfMBPC+WUqWKkycY+8F/iGO9dLY/Fnw38aJv7F1rQLO+uEhaU71RhGoARnQ/wuNwwcL257j0vxV4Z8M+Imk/tCx02/iyVhujCJFjJJzgHd3U8j+orzfWP2a18I6hB4h8DrBBcqu2a1kv2NvLDksWViGdXLAcg446VwRo0W+bZnoyqYiKtdSiep+D/DlvB9haPTf7M06xBgQPICrbSQuwAjpj+EY5NcD8XtSt9W8XQWWixpd3bs22GOQqFlZSAoJbAJIPLMtebfEP9pDxd4ZY6TrehXenyRgIsl10OAudrpkNjI+ZW7n2xzHwj8RXfjnxq2tX8U8Wk6csjRvDGwxcOuByATwoY7mbPC/SupU5xTnJnH7anJqlBdep7BYeOj4TvJdP8T6TdadfzBZDsUpExICnauGGwMOGTfnPX09L0L4rWmvRm3vp4tTs1xGkkOA8KqGO0jPAUBuh4yM4zioLHVdO8UWMelahaR6jZysF+zX0YOcA4YcdQCevIx1zWT/wz/pdjrxuftdwNKmysNvdXAhEZAJZXm4cx4HAZs5B3Eg4rz1SjKWmjPZdedOOuqNGSHQNV8RWlxFqZ0+8nJEMtrIVLYHQ4HVlGOPUZ7Y+dv2nPCuueAfFllrl35cml3QjEN/ZQCBgVG5HBUDPygFWIDYAH8Ir6Sk8F+Dbm7EWh6x4bvJNgElj5sT3PmLglwU+YsWCnJ4ODXmHjiJ9Wh1vwxqyXbeHJ3aBNRnR2VZi37ti/IJVyPl3ZbaAT8zV6lL3VZs8PEfvJc0VY5n4Z/Ga41aCKykv40ubdftBRo8iZQFU+UAOhH8OeC3HAr1LxZ41svEnh2GLVGFpLNbOVaf92rLgmNlz8p2jIBwQdh+tfBN5Ff8AgfXDCsw+0WUzBXgkPyOpxuRvTPt619Mfs53njP4mXltJq32aTRLVl2X18wWQlCrhAenUDLFcgE8jqDEUadOPtGtjHC4irUm6V9yp8Nbr4ieIPDYTTPDmqymYtIbi7RILV1cABlErKHJBJyp49w3HSRw+KINQ1KfxNomtaeYrZ7e0tmR3jHygtIrhOQATjbuLGQYBwa+mbZZbGGd73TrUwInlLNNu8lSTleVB5PXIHPPNWf8AhG9Mh0ctd38ccuwFYbcts5GQMAfdzjqPrXhTxU+bm5ND6eGDio8vPc/KK+vp9I1q/ktfMt7Z5pBDtXAKFuB9MEVYh8Q6lq9wim4kQs2NyKSPToB1wf5V96/ETwn4PukE2rWNnfkkeZLcREOoHAQyfKwUBj91uuOK8P8AhL8PfCOrfF67hfT1vdCQiS1F4hKKpIChh/EpyAMg53DrXu0sbGpTdTlPmK+XTo1VSU9Gea6DpVlDfRfap7yWNy0b7ZIQSxT5shg68Ag5HPB6dR0Xir4Rf8JNdyC11GzkezgEuy2+zwSMrFW8xkSNSq/MqhnwDlTkDJH1p4r8G+E7bT5WsvBNrY3MUn7uRtOjVYMLkMrhcDp3NeB61p9vdzXjXCKt6xZk83DNKBxhj1wOOjenTGKqliVVd9hVsBKkrXueL3nw/wDEfhfW47STUYkVmwk0sgLFAcblK7jkbQApwwyPlr01mjvISsE13cRKjNNdlDv45EjEjJVnUMcn5cDiunsU0++8hdaEd3bR2qwKktupHI2qCp+UlRyAPYD1qfWPB/hOG3D6fZQwCFiym2TZIjNkqwRThgDjAIPOPw9CDT3PLnCcdjmbXwrbQytJeQ20osnjiWa8jEqAhSxXBQ5UjPUj7ueeQKPjb4d6B4muI2t9IjsI/I+W6tCyoMNkbVBwxJ3feGcEYx25HX9W1yPVb3Q4GvLyyZ0KXtwpCBSgJ3tyuVC4JGM7W+ldbHod7NoJnXUWmtpP+WkMQCqRggBccZB9eprSUlEyp05VOh4/4v1rW/DuuXGnTXQ+RRgxMFV1ySCR2Oew6EfjTfAWl3vijUHK6f8AbYrULmPIVXkYkKruf4cZ4J7AYPSvRpvhba+KpDc393dPKq/NLIqkjHbGRx+HpXXeHbGy8AaPutoWWzBKgnKbTkHe+epOB8wPGOw6ctStFfCdlLCzb992R574X+MGsWd81paW7tCXby7MRtKApJwvAycD19K9EsfiZrrqBL4Wu3OOEXT3x35H7v8ArX0RZ+IfDlqshsdJsVK8tIVAIOOCOM9amuviLCsX7mOKPYuCQ4UsQMcZPTivJq8kpW5T6GiqkIayPm/wzrXjKO8e6k0PWXSST5IFtGRV5yAPl6Aeo7VveLviH5thFpniPw7Mbe4YRL9utWDMzEAAHHUEdjXba38dpYrv7PYSgyqNzRGMZ3A84bHIrk/iZ8XL3xB4cuYI/Kl1SdQLW1ADy+YCNoVAOox+ma2jFNrQwlJxi1zHQ+Afhv8AEC+s4m1bxRY28Y5jtjF5zLH1UM2RyAMevFdtqnh3UF1C3Gp+IvNiU+Uq29sQoyRxkk8GvliH4m+OJrZLZ9E1QSrwuLaQgHvgY6ZrPvPGfjmfUIobiy1gznlYPssi7uev4D0rneHqTk76I6I4yjTirXZ9Tat8NdP8SXjTP4q1KzePaW+ymIgBTwD8p6k/jSTfCnw79hKan4qvL4uwePz5GRkwMYyv+HevmmH4neNPCM9tbzaVeW8tw6xQCa3dDIxOAobuSTX0X8O/DPiPxFp5m8SARXci5Szt8s30Z89s9vQ1DpVIK09kaxr0qr/d7nNyeMLX4V+JY9MHi29sJJebaS/QT206jssiEMpHH3h3FexW+uaV8TdJWz1/SlvbeRFDmW3MqluCCD+A6HuK1NF+ElhDbxT3Njbw7c/NKoZznH8XX8jWtealY6ZbvAJreOKNSGZVJIwORnPp6etcdSUfsO7O2jCb/ibHjviD9lfwtebbrRr680olSwhmIYZOeoYenoawvC/xg0Xwvef2FEqadDaSNbThVUDKkgtnOWJ65JNe0jxBbeINKSO2uLaIsSyszYYg9DnPQfWvEPiR+zDa+LNTuNaj1ySwvJAo/dhWiJH8TDGcn2PYV0YepvGoznxNJ3U6K2PSrL4pWF5bG2lhhuLJxlZPKHzZzyeoArxD41/AHTvFkdzdeEJBaamsZuZrUKywzL3GegJPvzmuc1T4O/FDwhbytYX8N/aINqrHOyM4zxhT8oJ92zXINffEbR9XjhmttZjuZCAiyITCGJ4JbBXGT2NepR9kkuRniYl1pP8AeR0Pqr4Cab/ZPgnTtKNpHbmOARruIB84DkN7hiSa7i4tbbR4pZtSaS5nVixBmyM8jaF/rXyfoP7QWp6XqeoaNrAgjuml3C5t2JVCVUFRz2I7eprQ8TfGu5trUsbyGU4+U+bhn9wQvXPr6VdpX11IUociUXY9g8UfGC6tS9pYiHTrQqSbp2JfjI5JPA9PpXLfC/w+/wARvFz+Jb92n0qzHl2pJJE0/wDE2P7q8j8T6Vxngzwrq3xjWzvdSmGk+Gt2AzOfOnUHkKMdCf4jX0Voqaf4R0uK103KLaxmNIVBwqjgZ7f55olGMdUiqcpTtFu5Drsd3o7RGN/s0DSMJvLUKx2jIG3lgORXmnib4qabofie2sb7zAb5fMikhlwFcbkyExzkEd+1aniDxxb/ANpzyu6mSZdrAMGIJIGxePvMfQVb8B6BcWmoT308Pm3cu5kYLu+zoAcAHHBGTzn+KuenHmeux21puFlF6nDeKvjBa+F7bz9UgvZXZisbXcJWLkE5UcZ49T615Bqnxj1Tx1rVt4d0G1jcXbNEJSwUsCMkAkAKAB3PrX1B4w1DTjo7W+tzxz2dwHWWG4jVgRgjHPr2+tcd8HvgXaeE7V51gE9/dks00nBhiYkrGvsBjJPUj6V1qUIRcjzZU61Wahc4TwX8APG11BM0mt2+m/JlbGR3l/hBOey8Y6HvVnwz4N8ajxwui65dw6fbpCGivIS0qzDJ4VcgnAHOSMY96+jdS1Cz8NaeLJV/fFgzSHPI7k+wx0A5x+Xl8/ioeLPiRBaW4C/Zc723DL7htJAx6r39KwhUlNNvY66tGNG0YP3jn/jT4Z8TeD9Hj1dNei1XT9PaMPbwRsJNsjckFWIGTjP+7XAeGvCvjCfTZ/EU+iyxCzc4hJQStGV4bbndkc8Y5zX1P4wktI/DV+bWzjitzHsfzGGVwATjnOQCSDj05qv4buk1SxcXMcL27MMhACWKZG4Y78+nbNXGVo6nLUhepofGUcnjv4nRDTbCzvdQ05ZmUskBRflJO1mPp6E17j4Y1u9sLSDR9TuJLrVdLKW10yYZkOC4VT1OFKjOOqmvc59Hg0HTZm8jyrS4LyxSqwQlmBJBGcDJB79q+e/jlp8/gfxlaaxpVvIkGrW9reTrHlhHKgEbxv2ywG7k+tZUav7zltob4ih+5U7u+lz2nwzeXOmXXm2UzLFJ97e5V3JznPHUj0Pak8N2Nu2rapIlq0Fv5zeYGOSWJJxuI9M9K4jS/H2k39qsa3MYv9oeKOJwA21eVXnGeO47Vpap8SJJdNtZo9PSyVUXzI5J8txncTzjPJ6jjIr0PetY8bTmMn4wePjo3jjQJDH5pYTW8TrgLhBGwGP+BBePWtTUvHGh+JPD8j7AH253bQpyBwCuOn+NeVN4Zufj54uh1Oe6eDQNHdoraFMxNK7Es7Bz2yNuR/dPSvYr238M+B/DM8M1tY2sEkJC4QTPuBAJMhGTkZ71ipRTtfU7405uDdtDN+H/AMBPBml3Fx4kuNPjuEvZY2igmZWgtQwBOAeOWHf1q/8AE39n3R/FWhOfD9jZ6VrcLnyriO2VRJgA7W2jkEdCOmBXWaLdeH774X6TarD9mDIsSmQZiaMLwMeuD3NafwrtlhW4heWQWtu8iJ5pyY1A6Kc9MAf0ryHip3k+x78MDT5Ip9j4Q8ZWfj/4aS2tvdxk29y32eCa0IZHcYwmdu4NgDqM8detey/D74NwtpcN9491C4ZW+YWtu/lIufvZcHLEZ5wR1/GtP9oDWLa1sLyKWFpbj7TDNb+Xy4bzgcKvXIz2Hc1x9x8TLjw/ZiceHNUMTQBf7Q1OEqFyRkLmPaAcdQM12ynUnFcitc8uNOnTm+d3sexWTfDvwXb7dLs7aBIwSWSFXlY8ncWxuJAA6t64rp9U8V6FdeGxDa/Z55fLVnwrFjyCSPlzkA9jXx4/jyO3u57+GARyH5kXzMkAgkj6Ak+nB6VTsPG2o6lf72naCKdsSGNwGkBPK568nPfuamdJtas2p11GVkkev3HwXvvjdl7y6On6JYXzKhS2bNwuFwyscAAhiOOM59K9X8D/AAA8N+BFC2mixy/u2Yzyx7pW5AALk5BPqrevFcjDqHiy60GzTTfD17HBbW6lEFvJFkjPAGOnAqG3+Jfi3wz5H9paXNYlhsSMLjJBIGQRyQcfrWClKS5U9Dq5KcW5ta97Hr1roIMLxQL/AKQFkZ/MkKndglRgdVIAGAPUivmH47/C6XWzJ4hsYI4niVUvo4VHmhgSPMyPvAE4PHGBX1D4P03xH4k0qDUdQ1C1tEuj5TW7bmBXBCksBxz7dvStu6+EMcN8ZzdDUQCSGclgNygFQwPIPPUVP1ujRl70tSZYSpXjZR0PhT9nj4RS/EbxdJDqkzRaValdzKSvnMckIG6DAU55zyK+ubXR9N8Ba6kAd5Iiq7ll5i64yXHQgdielYusQ2/hHxHqNjYaSLAr5cnmJCUDAgZbcOGILY5PapbnWJdfvksrdxLHGwgfzMA4IIwD3yCevOKyqVHXm5L4TpoUVhaSg/iZd1HxZo/ivz7K2u1ljkG4RW2Rvym87TjjAJO7HYntU2mm70+zMEFoPL8whG2+awx0yx9Qy9OuRXi3i/8AZtTUWE/hzW77T57iU3MiTuJUgPO4hsKwOSerHrWZ8P8AQPF3w98VSp4q1VryHZt08faSYLog5LNnqFwMKeMt7Cu6FGm4WiedUxVaFTmkfTtlpIuI3eOe1jlibEu8oiHvgqwHrjgnvU+qeJNF8Iw7r6a1llVS4mjgO3IHAOOCT9exrB0vxdoOq+HUln8uOUpsMSjgyZGRxnjBH6V5/f8AjKCzhuJY3jliWTyjGRkLnnaQRyBipeCjJK7/AAKWYTi9F+J6hoPiTWPidb3As4Yo9OtZFjmmmiAQYORgDqxDLwPQ598nwb+z/wCCfDmnteQ2L6+lxNIEF1MZYCpJKkR/6sKB0+TgDqa5LwR8QobS1k07TYV0yCZ98nlM65JOSTtPU4HU9sdOK7DxdrF3JbWFpDLHpUU0eS/lgyGMjJDAHOMH7uAOfauWWHnS0g7I64YqnWs6kbsu6j4d8HrYkXfhnTJ7LcxWzFnEViwAFAYLjdxn2wazdG8G6dYTPqOm2cRv7xU82V4h50m0/IHZccAZHI9Oaxf+E88JeGrQRR38k06SCSfzNqk4HGBnIBHqO9O8P/tCaFerNdWka29lDtKTzORvIDAjGeg4598VtGD5dCHKnz+8ep6VctatHamWWO7wCwWFWJYDJYH0/HuKzPH3iay0m88p9v2iSNpJ5IVCLtC4AdgnAY/LzxkjNeb6h+0RFNZ3F7pvlu37zfM4KoASchiRtwBj7xPUda4r4afEiXx1qHiTzYmkgWNYorlu2S5bAwOBlTx6U403T965FSrGp7tix4s8a2LeJF0W31KHTrmSJvOur+4CR2sQGS7kf8tGz8qgE85OAazNP/Z/8I+PJ7tINPuPLnd5m1U3Tq+4kMWIJK7mI52pghsDHDDlNP8A2c7c6zpsmuST3tnevNJNdSFSW+VmGDn5SQyZyM5LEHuPpLw7/YXw60SwsdP0hp4PJ2263FwsKFYxhm3u3XnJ56/jXY3y7as8uEVW1lpE4/wl+zfp3h7R7hLEahc2oADTz6lLEeDnBWMqpUEdwccVxnjL4JaT4qnjR9e1yW3mDE26TxtGNvIUL5WTg44xnLd+tevaj8T9VvY5mtNIf7OyFPLhYSsCScEeXnKgD19K8l1RfFqtHBp+iO13cTZSS+Yw20MeWJkdmxnt8uMnr1p0+aTUpIqsqVOnywep5j4q/Z68J6Fp1xdS69eaVbx/KJbgQSAuFyBjenByOmeh4rg77wT4euJo7TSfiNbXsh4ZbyylgBHHCsokLPnAwBngYzxX1f4B+EnjeXxRH4i17UdHlEaFY4NNeYKxJKlmchWO1S20KT9412UGi6St1bFYLqPUElkdmuJWwTypO0qMDgYJ9KiriXRk7p2MaGEWISs0fOnwN/Zx1tdae4vdXbRrOWQQoDDJE1yADkjzEVkGSVGU5+btgn3q+8NNqWn6vpceoyGVYZIWF5hvtEbBgQQFB445JOfmHYivYNP0KO30s39wqxM2JAfLwSwH3Cc9COxHcVyPjKNrPWg88U19E0nmeWuFIUEbguCByCB1yQx55r5+eNniKl0tj62hgaeGp8t9z8+fiBN40+GjW3hrUZnhsbNpmslCq8JEnLtG+OQS2fbccgdK6j4M/D3UviJ4VvnSC0s4mukN1rl1glFAYLHszkRkjJYDGV5+5x9ZePPCuh/FTS5dJ1C2MsRXckzAKyMF+V1ON24E9x3YEYJB8z8B/BN/Cvm/2vNb/wBgaQu61vvJXzZGI3uDzwuWbGSeWb2x7tDFKrT0XvHzuJwDo1dX7rPMdU/Zla6jefSPE1u9/wCYqCG5UWyncpbIYt0JBG77uRjOflHEXXgnxr4DmMM0UqE4fbHJjfgkZGPldc56HHBr7Jh8KR/Ea6FhpmnyahaIBEt1M7gRRlQNqKjD+6OACOB9a3v+EVSE2ljbW8viObT3ZUuNRCiC3bJB52dQQBwpPHNKeIlF+9YdPBwldwufGXhv4teJNJ1GG4mivjIg2qNjOsjDOC3BLfQEfdFeww/tAadqWnefqV/caNqEkqiSOAsrsFDDDqAVPPRTzwORXu11pcscf2nWtZihtF/5Y2MSxqVI4UEqWz7gCvKfj98NfCfji1s7q083T7tZoo0vsqrSozKpRiSc5zwSOCfTIbOnXjUqJSib1cLUo0m4TuY9r8SfDGvaG8MslhqEV1/r4ZiSAAASGh2nJAAHyk9af8MZvD3h3w3/AGXpaNc6VL50rTMGieXDnaCxUHaFK8/Ss/XP2ePCOj6TaajNHrVhZbWtjeW02JRMvBYKQc5znjbxk/TiIf2bNQW6trrwh4njWwmm2qNRDRTRADk/J1PGeg4IrobpzvFs5IxrUrVIxufRVne6DpNwDbX94s4Td5ciNLFypAGQemR3I6Voax8U45PD+n2BkEmp28vmr9nIxtOdq5HUkj6cGvLtF/ZF1UTIdY8WXU8mzKfYMRFVJznJZuOT27mvUPAvwH0L4f6tBqkV5q15doNyPdSROu7A+bIQHIxwQRWElTpq61Z0xlWqtX0RY0XR7bVoZLa30o2/kqSZIT80YwrckDrkrwPVqwLzxlLpetX8drI0T/b9rmCRWeeIvnDFsARkEd84jbrur07VbG0m0uSG21K5tHkmlkaLYoHmEgl5FyMqM8c8frXzj4v+FsXhG0ufFVxq0mreKLi+S1t44icRLwCFUffZgvO47fm6damjUio2ZpiKU5STRW8Wfsq/8JdJdanb+I1EUsrOoitVYRqzZVSd652jC5IHAHHaneBfhV4+8I+ZYaK2g6npcEnm28t3LKkwJByGCR5JU+2ASMGr1vqHj6TyprLwnfqtud0Ust8sYYZxsaN23bcDGCO9dhb+N/EmjacNQ1e1GiGJMhHkCmJgOiv/ABgkDGDnFY1MRWi0rXR008FhpRck2mjR8P8AhH4ieINS1Sz8SanZ6dpgjjEK2ZdmiZRyIXZty4G4BgQQGYBccVJ4v+GOr2Hh0PpviiW+l+bK6hEMFiuAocAEBW77T/Kur03x1Z6h4YE95ceffM7SB8uckkAkHtyOhPTPtnP8TePtNureK2adllVdkarwBuI5zjrj1Nacri1ovuMYuLi/ef3ngN58IviX8RNLUXk9n4ftrifa9i07PLIgUkt+7Urj5W43ZOTx6c34s8CQ/s8ato2uaOvnG6ZZQzRyyIIQSWIYqMrggMpPp6jH1H4L8aQPpxSa7hht1Y7Y3O5mYNgg88ZCr0bnHYita5g8N+NtKFhq9lHLb3G5mtHjYr84JypPfljkEEfNzVqso3hLYyeGlO1SD1Xc5zwz8QtF+InhFHtDIt9MFk3x3BXcwBBUjG3g4HHUYxxXz/8AEjw/Ja65H9miurn7QG2iZfLl3542kBd3B7eh96+i/Enw1+Hml6XaW+g29vp2qE5EdrKYnCsDltudrEED73vyOtcz4fvIvCUcrancT3Wr2m3zJJtiTEFiuY4/7u4dyW9azpQUZXi9DbEVnKCjJannXgX4U+K9bt4pnMlhFuzlQS2OONoAA6dj69K3fGfhKx8C+H52jmty7jaWjfe/Xs2cBRzwM962Nc+KNpD5zWebNsssrE/McYJUKCwBbBOM+voa+eviT8XI9Wc2GkTNey3A2mM5IOe5YgYHJ4A9eTXoKM3JNM8x1acINSW5R1jx/Bb2xsk5kZsxHGW6A/M2T8vfI9OlcZofxd1jQZJYzKxR2O5FbC8knI4z3Pf09K6LwzZ6LoNub7Uol1HUWXIimcEZwDt284yfXk4pvir4gaZJeQCTTYHSLlYZbRUZOmCpH3SAPr9K7IpSVjypzlFp3O10DVLy48PyXGoNJAZsstlbqPM24B8xj7jHAHcZxUXjbULfQNNN6kKS8rHMwVkIYjJBHqTjqO4rnvB/i238TNIDE5SHa32XziQwHBBG3kYz6/1q/wCJLq20vSbgassPk3EkbLA7gkqZAd2PQEd8dKzlGN0rHVGb5eZs2PBvgH4ha7ZxXuq6kND09zlTcZeZwfRff3NdpF8CVvJGFz4h1m9IOWCssCDnqMj+VeoaHpukXEW//hJLO9uc5VmmII56geldHd6xoeh2QuLzVrOWWNgMeYDlRyWx6ivOqVdbRR7NKhHlTkz5g+KXwC1fQLFrzQ9UuJH3/La3EgJ8sjJIbA6HPWrPwZ8LXnw/vnk1fSp9cvLxFlS7sLeScRR4+4W28HOc4Ne2+DPH3hT4pfEi4heYXNlZKNoXmLcSQPqePfqK9O1C7jtJxBYvHBhSOAAFGcA7R6/0rppzklqjza1OEp2izym1uG0lopbpJY9PuOfO8k/JknCkFcjHtXFj4zaXDrhgMsRiSZokkcjIwcAH6ivonTpdKuLb7NPPNcXIPzOygqeOcD0xXnnjr4Z+E/EW+S60y1LsxAmeMBxz1GO/NEpLdoulTldKLCG48P8AjmOCG7SGWe2YXEDAghXH8QGeo9K3Le+1TwjbkWMT3kbNu8yMqHOex9ue1eSzfBG68LyC58O6pOYowXFrOxYHpwD6/WovDnxqhsZJLC+uybuGTY9lOpB3Dg/h9PWs/ZxqqzNXWnh3dLUZ4s/aovNDvruwvI7iKeNmUxyowwM4BGf6dfWsjTNU8dePLE6pptvFb2E0bGA3xIMoKkZVQCcH1Pb861fHniDwf4/082up29nIGUtJc5UPFzwVb1HFel+EbW3udBhktLmE2hVUgZcfKoGADz39vaspUKdNXSNqWIq13yt6Hx9c6h4+8K3kkd3a35igO0NCsjRqoPQcdPpW9ov7QGr6VmKWaSPJ5RgVI/A19Xjw/dSeajR+ajZO4kBR7nn0rmfF3wZsPFGmeRe2sNyjg7WTG9ePvKeox7HvR7SL+JGn1ecVeEjzLRf2oLy4mihukiliQffkIT8zj+tdnafG7T7i+jku7W3nV1+UWtwrKgx0Iz1/D1r5d+Jfwx1v4a6oIwDe6ZOxEE7Dn12t7isHTNK8RakypZ6W8pfgeXGzDHfnHT8a1WFhJXXU43j6kHyzT0PsPVte8I+NLG4W/wBDtRbInmG4mZEKYBO7OcjjPQeteHy/DTQPGXh24HhPX2nv4ZQ7W+oqY1Kk4IWQJuwAAOT3Nel/Db9mK48UeGbCW4tbyTTo5IXvZcssdzJIyoo46KgYdD35r0LwzqHg7wZqeo2kFlDZSWTNaR7YwHZUJAycZwTk4PrVuKwsW1qYe0eYzUbKKXU8V03xl40j22tl4b1G2t4VSONbazfaFVQoUHGMe4PNaeqeJPH1rZyP9g1q4kkj2qFtGUKO+Rt559fWvoi6+ImhabpJu1unmm3BfJ2/Ke+M59P5VqaF4x0/VNDkufs0084O5ViRnCqRwCcdcg+1efUxFW1+Q9ilhqMdOc+KvDut+KJPHFle6/pGpWmn2avOubORY9wXCljt6AHqT6e9fTGgeJrjUkF5p9yqRSIFNupHB6kn6kVjfGzWdd8SeEJYdNstS0a5mAIaYgI4B5BwxwCD3HevnXwd4h8X+A3afU7G7gskAzMq7kXPTJHQH39a7oOcoXaseZL2dOry810fT+veCbPxRqlnqt5qE+21ZZhaIVKSOP7wxnAIB4Pauml/tL+zDaacYrYyLkyzIc8HAAPpn27V5v4Y+N2n6tpMUV4bfzydyuSADjjAPrg16Ta6/ourWkSxaoYJQm3awLBGPt6Yx271jOU2tTvpqnF3izxzxd4B8a61qT2s160MEyF2vGcFODkkKOuMjt6c1znhP4D+O/AF7ca3FNZ6nKCN6xzMuVxlAu5ev1PavoS+0ux0/TYnn1pX2fMr5LEEnBB+ox2707w/r2iavp9zo81wskZXcJFBX3wCO+T6cU4VW48tjGrQjGSmpHzL4y+OXiCzY+HtT0GWG7uSweG9AZehG8MeuMjvjIr2Tw9qs+h6TYSR3sMYkjKuIxsB3ZJCj1wf1rpPGnw607xnoNpZ3lvbalpysFMruBPECCMqc8EAn5ga5XTfDemeE7VdOv71rxLaQNHd3TKA0WCFGQMZGOcegp1ZXirIxo0+WTuz1jxOo8TeEbN7W6w8K7gquQC6jIP05HT2rg9UkTxX4Y1Gw1K1kku5UK7wo2hhkKy475xXQ+Ho410GwAR0gc7sruI5PGO+OCenp2rKk1LTfDNnPPM/kz/aJI3aPkMwJBBGe/r7VzVLpqMdz0KLTi5T2sfEXiKHVvCGuzXHl3EDBiFeMcr6598fzpun+MtU8Zaxb2M93PFYb1FxMHCER/xAEnGTz1r7T1TXvD/izSbeK78PQXcFy3ySyupJzkZLYwOg6+orx3XPg3YaZrEr6f5EFpqJYm2iZXe3OCMqSCME47duK9SnOo4+/Gx4NanSU70pXR6FpuqS+G/CFvb6Vp097YQx8SWarOeAAAdnY+uK8J8RePNSuNaZr/wleahp/kyI0d1byIuSuAw4xlckjIx0rW8G+H9V+B+oPrNxqyfZFbbPbW7ErPGwIHtvHHQdq9Bj/aI07UI0DTtEmMuskJGfYEdPwrg5VCbvrc9iM/bUUl7tuh1/whv7XxH4L0ZfmnEcUYRCQFDeXzkZ6ggdPWu4bxRB4ThuYr8CaBw7eejjBb+EZz1r5Q0v41XA8ZarpXhmxnu4Li6aS2jtkZj82NwxjIG7PU969Nj+F/irxZCl14m1RNEs5kLfYISsk4zwAP4VOR1OaylhnKfM9jqp42EKfLHc5XxZ4p13xF4strvRNLk1FmYK0iMpdQxYB0yehw3f+GvWtF1DV/D+i2kHiLTUED/KJjIkvl9MBx7kmtbwuuieAdIitLQW8PkxqiySvvdFGAQSepx/Wsjxl8SPD1lo1611cJJb+S5KyMpDDaRgDPQ5/l3rsUNEjypVGm5X3PPPjN+znB4mt4tW8IxmDUZQXe1tYwI5gTkkrnhuvIH1ryvwVd+GvhHqX2jVLW61TxPbjLW91F5UdqQDnbuPzt15H4V1nwv+OGootvFaagkZ2eUtvclgEbIGdwPTAHU13HxE8J6Z8SPD+7XLaHS9UgfzEuLaUMfLB5Td3BAz0xS5nD3J7D9nGr+8pqz/AAPQPhz8dNb1OCWaw0qNFEeFnRllmiJA2kuwYDk9APWuT+Mnx/8AEPh7QbnT9WguHgcMYt8bOjsCc7nIPU9sjt2qvDppt/DMaaVd/wDEqjXyxHY5QRgYGXPUE5H51a8M+INKuZZLC5igDltkccxdmkO47m3c8A46juaunRgnzIyq4icoqI34X/G+yvrOzSVgIpEVIkZgXC5IIYfQc17pp/j+30G8gMU5/sxvkEJHMXHIJ9+2fWvDvHXhfwzdQ3EMr2dtdhB9nuRlHR8j+JT0HPUY4NeZWvxNufDdxJpGo30V/NbKuJoQGVlZflzz1we/TmvMxWATbkketg8y05ZH2l8SNN07xN4ce7t90scu145kxvikyOBz0Pv7968bh01tN1TyFg2aisiuryEltynKsO2ME/n1rL+HPxghhjOn3V0rwSDBRySMjpj25rrtV8QaayvdxztFqMAGfunzIwRlSD36Y+orlpUZU04I9KpVjUSm3oje0/xppPhXR7iHU7Z7i4uN3llgGGcjKhc9CAv61458Vvhf4s8ZXmj6nolt9ktI1eWW3upvKUAEFQBjOCC/bvWZ4g+LUeg2sV1LEk5V3t1lLABWYAkAepUdx296k0f9pZ5LcpLI9uI12xkqGR+AADg9AQK9WDlTSsjxKns60mpM5/XfCPivw/Y+ZqumXcUCqoFxYgOeeATtHQcdRXf+C/gmjW80nii8uI3kRZPsNmqs0LEZAkYgjfjsAfTNYSftGQ6XcSyTyw3PnFWcM3GQ2MY7DA7DtU+gfFrQLXQ7u9fxDm7kuHuDa8FyXcMoz3woK8njArpu5anFpH3bnpdv8M/B/wDwjs13Y6hd6WYZWMd48iMyMDxuXZ1yB0P8VeL/ABk1Lx38MD9s1BbLV9NZxGt5FMSYuMBZE3HZkg9CQcHmrq/HC11DS4bBJIZLaZVuLl5HVhuBzguzZLcHoOOKsah8UNL1bw69kJYZbJP+WLKCZRgElvVQCeOeore0XocXtKkXe5y/w8g8O+OtSim8R3Y1CdoPNuIrdQkA3A4i3EcsqkHA4GfWvQ7j4aeAbqxaOJRZhT5ccsMpIBOOoIxnJFfJ/i+60jSdWN34e1PdYTSMY0t9yNBtIypBPIOeCa6Xwv8AG17G1W3vpHvP4WLt82OTnP0/nU8lrmntuZpM9N8S/s+f2peQL/wm0zWUv7yC1ltQwXgE5KuBnjstbV5o8Xwi+G/kx3Vtebr5Vlvo4lDQlnjHJJyAV6844riLT4uaTDMktrJK3l/dj3E+ZlSCCR/vfyzW34V8TN8SdQOir4fa/wBHW3826VmKb2jw4VGIxuATPfpisfjspI2m1SUmmfQU0dv8RvD8dvbJbxLFZm4sr+a9TAmCI4QknY5dXHfHyNzXj/irT7Dxvotg+u6heWk7Sb7X7DHIyrIVAMY2o2zdg54OcCu18DeC/D6+IJdM8Os93LKr/Z1eaRQSoYbguNnIY9OvP1r2bRtFj8G6Hb39xp2hwGCPzUZrYEwOBxkKPmY59e9d1k1dI8LnlF2bPnaz0HVfCXg557yXXNO0+GFnu2SUJDbsCAiqzr5hdgBwF53GuTs9U1nx9YQNotnfabqM0rRRHX9QEkUygH5lHODj2xnIrrtY+JXiTxp8aNQ0q5eS30tVDfNEqwyOwG0PycDK7Qp5OD61peLrXUvDOjG40ezhm8WeYyPb28saLEpdSFwTtXKndwaznzcl4o7KLg5r2jNf4U/CHx/pMUz6xqGlfZ3XCxWVw7lWBAyRt4AGa0vEFj4m8LeIrfXPMivvD8VvJHPbxsTNncGLqu35xhV6HdjHsK8jn134pzNJbxW6CKT5mjW+V9rE/Ng7h6+netOKL4q32nyZexQrHtCzzyE8HkjCnjj9a8znqTTjU2Z7vJQpyU6V7o+p9P8AiJoviDwxZxW7hJflZGZzsID8DPfjB/EV5D8WPHdp4T1iCDXbiWwinnZbe8XaqncgYsC42kAFfyFeJeFfA3xM0OS1hk1PSbtIn3eWzXHCg8qcRcAgH8qufEn4R6v8TNJ0r7frH2H7IWWOGKKd4PujJDSAMzYB79z2rjp4KEJa7HbUzGcoXjv2Owvfjp4S0zR5Luci7vwoENx5o2B+QrBc5Y5XqCf6Vej8ZN4o0GzsbLU44rUzMZmgkD4LAEEe+OcH1rw+3/Y7v72xa4TxLLNBGN0jw6eWVQO+TIO38q7Pwn+y/rFitw1r4k1F0u4jCzx6WuH4IBB83AYeue1ehGFKivdZ5tTE1q7XOj0Xwb8VNM0uwSzimkkZW2IbeQGR2AOSzDjJ74PaneIPjJPuEMD+Q6gnZGoIYEHCg8ckA/mOK4rR/wBlXS7GDdL4m1J4/mi24t0zgjAX5m5GRyPQ1d1r9kYWempfx3989sF8ySRL61ZkUEZLEJxzjr6VP7py01K9vW5bbGR4r+MkNrbxQ/ag1ypQwqzhicg8BRlcZ9T2Bry3xp4o8T/E7w/exaNaXd+mmXEDTPauW24MhAVQMuAQuWB42A+9eq2v7PPg5f8AiYTz6lfGP5WW41FVbDDrgQLg4I6E9TXovg/TfDHgvw9Lp+h2zJbNKZ7iGC4Yy/KoG7Jj5AI7GtJTslKMdTGKcm4zloeHfBf9oaeG2TRPEF5HcB5NptNQVvJmzgAkgcOpzhiO6+9a/wAT/itPoPjvTRpFswtrm3RVhsyS5kDsGQgAMJFOR17Ct6f4W+AvEWs3l5c+HovtE05kZp5rrLZJJ6Sjkknpit7RdF8LeC/F2mabDo9rZX00TLBI0sjlcMFwhcsRxx17ilUko+/y6lYdTl+55tC/o+ufEbV9JiubfRdXgMS5VbprcFwR90ksGAwedwPU1z/ib9oHxZ4WlEeuaTe2YV8MbnT4zBjkBg4HU8Zw3avpi28WQWWi5iWGbbgHlV6AZJJ7EdM+grhr7xxa6obkS2blEOySGRASAc8kd1IHWvNWKb3joe79RUfhlqeCXX7UU0zF0nsvu8eZaszEc4UDPJ5HOfTj0ytO/aUaxu/J1Gwjsr0BXjeaJwdhGMhHA5II5BPGea+hLTw94cSQTR2EMVvKv+pto44wCAAMLsK8hR1Heuf1HQ/Dev27Wstgs9k0m6W3u4y8PmA4wSAMHHc/Su2nKL1seVX9rB8rZz+jftEeGri2iie8Nu5GTIF2o4BwWIPQkH+dZvxI/aG8L6lpsWlw2UV7HKxieBIfNediOQBncc8dvSuuuvgv4FvmiGmeG7AqSFaTyYigznGDjBP4dAKtDwT4d8F3CabZ6fpsUrNuY2ttGrFWJG4Nt6EKR9TWnJByU0tSHXrcjhfQ+QNJuvGbRhzpGuhMhIQunSsw7DBC4yRj68121r4Z8Z6vpEtsfCniCW9ZcpPJp80DeudzhVwT6nvX0o2l2s98THJZx2nQ+bhgARwAuM46jr39qmjaHTdYgiyba2Kr5h5UeWQMFQwIyTjBA/lVynzdDmjTcd2fO9po/wAT7O3soz4TS2e3hWIxS3sChwMkFgZOo4PJ7fjXUafH8Y2VG/siylj4UxnWLIdyApU3Ax+le96Hq2gwrexahc77SFmCSyJFvaQKQBtxuyGxz71mM9it3b3EUwMbRuJLS6jCgk5XMZJ4IGOgyM9qyWvQ6OaVviPBda8KfGXUPsyiA2I+YuserWyghhyoCSNhcZ6+lQWnwj+IOtQxtfa1p6Wgh2mWaS9uDGrHqrLCVwT6HtX01qPhsaPaySNCI4rrKB0bEoVlIIIA6FTjoep5qlF4kTQdLFnb6jcG2VlXyYpXXy8kA8njqecnHBNP2jfwkextrI+bL/8AZY8R3WkqX8cwzX0hZVieC4dSoA4DsAdxBHBX15rB0/8AZOvtHmL6h4rtbd5ekkVs0p2kDLE7l6cdT65r65uri3huUuLZkndWSfzkk3PyfXG4gkHke9UPFWqadreofZ/scMZbYGLW4Tk53AtgcgHG4e3Wp+sT2TD6rHRs+Yrf9kzVdU8yW28RzSvIwUCOxjIkYLnAb7Tjgjuc1gah+yB4tSOKV7+1EEzMqtKNjDGT8wydpOD1PbrX17DptjZaokljdrfiMZhFyyBo414AMePUDkHt3rn9c8SWeoNLLfxXFveqyrGWQ7EwDwoLdMY6EHn6VpDEVG9NjOeFp21PkjWv2e/FHg2KPOo22+RjEihmLZJyAABnnIPTvXL/APCA3t5dWtlqGqtI52xpFk/L6KC3bB9K+zfHnhf+3tGuZra/W8iWJJGuIotoYlAzghhk4LHk8/L1r5X1C6g0zVZIRITGOPmZmBx3Bx1J9K66dVzVzjqUVB26HsXhn4B+HdSvH+3eLdQjUH5ds6ktzjg+tdEn7LvhW4vIwfEE1/lsLHeztg84yRnBFaOi/CnQJFjm+yW1uiZiAJO7kcnOetKfhPpFu6OlzEEziNwzFhycDPqK85tt6M9TltHVGN8YfB8HwX8P2WpeHruxCWjBpLe1kXcytwTjsQf61zXhn9pjSJlikum8y5KYczEhhx0IHX8K9Hf4S6bql5uv3R5wuSzxjkdj/kVyHin4JeBdUgmxa3JvVB+a2j2HPOMkdvw/QVvTqKK5XqYVKcm+ZbGrZ/tBadJCwiijUgbvMTJJ4/n07VW/4Xra3UyC3iYOOSZIyQfYnFeWXv7K99b6NJqdhqtxbAvtihnjJ3e2c9Pwrk4vgX4+Uy+QRIF4ysxG7nt+PrXRH2e9znc6i0sfQt78eLm9mNnDab5duFZWCrjHVmx0+lfOXxhvbu68cveW1jJIzxKs0lqpdGbqQGxycEfpS/8ACp/iHJeraSQzbpCFJ88EenPOcfhX0d4W8D2/gfwxpWmalE09wgzNIZRkseoHsOeoolUhC1hKNSt8TsfKfh+11O+162luPDlzeWmfnhMZUMCCM9hkdeT2r0v4PePtc8K6g3hq/wBJvri237rdQuSi5JBJ6YH1r3+x0KwkvJZZrMyRdVeNyxjXGAu3H+cVzfiDWLDT9UvYFvrTTr6JFCwzxEEqe+cc5Pp7+1LmU04tDjGVFqcWeleH/HB86BLyJPss2FG35WToOR6iuijvNGe9lEEwchCEBOCSTyB718z33xVv47qKR5jqMMRCCO0098E56DH+NYa/ETxFd+Jkli0TUo7JDk4tJCw75C46Zz1rJU4tbnZ9alzao988X22sOXlt/D/2hgD5DSY25xyWIB4wPTtXL+HPEF/Grwalp1rZBmJVLZmkkdiSTwQOBz270nh/xV4g8UKba00XWtOeRWWOd1dRI2Mkt6Djv+tbGpfBXxVoMGh65qt+1+LiTKrbghY8jHPHTBNOnHq+hhiKkZbaXO403x5qtj4AudGsNSv/AOzCwaS0WzVG+UhgUbPTcPTuK+SvGE3i2O58Ua9eR3FpBHMsrGSL5ZldtoCkD7wGM9K+0fBvhWXxdqgso76HzI2wk0WFVWAPBPcnnqKPFPwri8K61pX9u38d9pc0+1bKNwwJBGXx7fSu5RlKN5I8hzjSk+VnxH8HfGGg/wDCcwReLLWWWMLmO2uy/lNIcY3KT6etfWr/ABU+x2ltb2l3Z29kW2Rwqp2FccHA9Pb0rjPj54Hj16eJvCsEGgxTO0bSTxgO4CkLhtpIBJ7f/WrzrRfg74/sdN+x3mp6SIivLyGRztIzx8v8jWEnGLszrg5zSaPUbW7GvXyCO4judPMwDefKI02552AncTknpWzqHg6x1S+GkRvDLps/zbYFKsyk4xyeen615XpPw98R2+rRmPX7eNCixqo055lX1KnAwMfyr0610PVoQGg8XXtveRpt82LSpJEfjJByfboDWLknq2brRbHhfxi/Z91PwXdpqHhKwuLrT93ly2q5Yq2M5GR0I9OleU6f8VtX8PzSwiWa0eNtrW7pghs8gjHY+tfXElv46m0u+gm1XVbiaZvLikh0dlOO+3c3B+orzW3/AGV7SVprq7TxRLcFt80kkcGCSevv19afNF6MEpxd4nj998ctTms5LcSu+RkBMgZre+E3xIk1e31W11HURHqMrbbaORtoKkksobHBJ9T6V6ZbfsixTQmaDRfEE43FS7TwKMg55AX0plr+yXp2m6gZZ9IvSATu87UApBJPJCj6f4VcZU4rREVPayau9Ds/h7rQXRbixvHRJApeORpNx3A52geo/mK4v4pfEaw09dLggjR7qUsiwnbgsWB3EZ6DB/Ouyt/gDeWOn27R2K+Qin55NWcNwDjIA9M/nWbov7Mdv4m1B7xdIsGuISB591dztkgkgA5HP0/lSlUjuUoTVlc1dP8AibGfBccjI6SKyi2i3cknqeO2c8fWvn/XvFRm1C5vJbi81iwiuWNwwhYQQu0mSS3TgHAyK+l7z4JRiO2e3sbFCu6Oa2iWRmGCTyN3r7U7w/8As43PiZ9XkOm6WfKUXFx5mnEmXH3QQW5I9x2rKEoqXMjarzSio30PnT/hOrWSylgsFkWwf96JWkCgMOQASOpOOMelamm/EqTxFeWcOo3LXFokP2fzrRlLqDyFYY9c19c3f7Ifh+30Ivb6no0Uy26zywzaXEhaYjhE4+7jPXnjPSuBuPgZBpZv5NNvrd0jGwxwW0KEkdedvqT0FdDqc2rRyxptbM+FfFfizUrrW7y0kkvLyK3nkjhF05ZlUMQAffGKtfD7UIT4mgn8QWk95plsrSfZVQkSHHAPHI9j1r7i0v4XztebBczxQqFeXyViJ9/4OxNLefD3TYY7iR7q+vDDJtyp2HBPTgDnp+tZ+0WyRr7Oe7keQL8XLbT4BLoeiXEBVR5cdrpzIcYAAyFx271g6/8AE3xhrUhb/hHtUjjfDArayZ9udvTr+tfS3h34aeEryB2ll1B44jlvJuZCxy3IK57Ajr6Grut/D/wrpbSPb2kkdnGiMPtMjl2yTkYLdOPTvUObT2NFqrXPjqObxtrsjonh/UgJGXM0iAOoHXAYjJ5H5Gua8S/DD4g6rI9sdIbyI/l3GSNDIuThmy/Xn/8AXX2Jo1joN54mfS9O8OxatAxErXlwwC26EEkYz6kdRWpqek+FNNtb0XOkW0sk2YLWSFBtWQHOSMdMf1p+1aexDpcy1Z8P6N8D/H0MgEdlbxMpDL5l7CD7H73Su1X4V+PLdUdtY0tI8oXij1FVbkjIxjqAT096+mvA+i6dqFnqEclvBGkIxAyQgbiQcqDjvnue1bsHgcwqj2zxz24IIMmAQSBkZx6mpdS8rMqNNxjocdpeuXui20draSWV2GjZDbM2ECnBwSinLAgcj04rzu68E+Jte1+8v4xa2dzysICzzEZUgk/uxx16+or6U8P6r/wjOoRW7vAdz/vY2AYhQOmexJNa3i7XodL0vU7lNQhCIy/Z4YgS7ISARn25/KhTcdIsfIpfEfJP/CqPGmuTXUMniSC3hH3WeyctJxkKATnOc45zWRYfslXX2qa6uvEV5Hdscll08qOuDkFu31r670dYvEOiz6taalCkmnx+ZJBNtUnJADLz1AJ7dxVSO+sNXsXFwu68fBaVpSCzHjp6Dn9Kl1pPRjVGO583f8Mz3WiwLOfEl8HfO0raoinHcjee/t3raX4Hr4iZ7KbxHq4Cw4OXgiBJDbgDjp9PUV7gtvay6ZBY3cjpqNpN5kwj5LxE/Lj8DUMOpWtrN9ntbdgqyuHWaQEx9hjHUEEcfWoTvsatNKzeh4re/sy6OunW2lXuo6pLbvM10BJeQ4aQqAdzCPOQB3P8RrnbH4C+E1vDbRf2jKSxVYPtTjBBxxheeD7V9GajdsincYBbBW+aQAlsjOVXGSc15x4BuJv+EzMscix+TmUyKCCO4APTnJ7Vor8rdzF2UlYw7D9l3w7LDLNLa+airlkub6dc5O31HQn1pkf7OfhURSzQ6AohVmMp/fkRY4ILb+h46V7Hfa22qW8CvJaW9xCXkcPglyTuClc454rZ8I+LB4asIo5JBeSzs5W1KKU24zgc7sjjv61F5WC0b6ngmi/BXw3a65EJtJtbe3kVVe4ksZJIowQDnG/73Tp7+tddH8J/CkEQVNL0+LcVCtHYxgHIPzdCcdeCa6PxB45h1KWS9MEUOZvLW3RjtV8Zwoz2GO9Fxe2tjY291cGRBcRghRyCcdcgdM54A7miV1qOKTOJm8KWEOqSzHRLGd1by/OeyiLNhSFz8noKitNGtrI+fcadCwJz5ixoiliSMAD37YrsGW3vN+7UZIzcTeWrwxsUk4G0EYBySSvWuKvI4VCbhM7Wlx+9hZvl4c5JOfTP/wBanGSloU6birnR6XpVldRSK6NZsshUspIG0ghSMdsg9+9Wo7u+0fUDZ2sc88TKTG0dzISegJIDccE9R2NQWIsv7QuLmW5W0spJNwQsSGjA6AkjnI6+9M1Dxhpng+S0uJNWto7udXQbpgTtKkqGYZCgDsefmreEVL0OSrNx23PQvBuoaJ4YvJdQM7CcwFJLnzGkW0LE4OSThzxySehrx7xz8SPD3jyEaTe+K7vw9K7skH7lykuM8FgOGbA6EdfWuA+LHxI1u3sY1S6/sqG+j2xW1uhAMYGBJnHQkD5q8y8B+NtW0nxBp+mSXIngeZSZbjazW5dTtMTZyPvHjpya6la3u7Hn8km7z3Pq6zd/D9jEt/DDqGp30WVuNPgIlkjUFUBAO4kKfvZzz2q14X03S/D9wIr/AEzfNOWikQsYhljkMWIJ3hSvIPUVwHhXWrTRdaub1dLhu7lhtN3EgaV2zzkE9T7e/wBK3fGXxyumWC2shHqYkdc2t5CWEbkgBQMb1zk/kK45SbXKj0adPl956nq+pa9pN54dSLT1jtrkzea25eI1QbWAbPBJB4HHJrmtC1K6uJr+1iuxZjbuZdwVXBJAUHHU59a4E+LrjxDD5NmyW122ftNuoC/kDnbwecnsa0nkT+x7KWS+hj1NiQ9vuZSVUD5iQOST71xW5VY9NNSOqu9SE+uGGBPsbkxwNJCGYKpBG7r3yOh7Vt3nhuGTw4+mmGSe75nhkkBAQjIVgSc4JI7V5Zb65c2GsHzB5srkBt2MFT2x6j611fiDxgsVrD+9ZJDCVaGJmClQeCffiqlzJJozjyttMt6lqcsm/wAy8ksEtoY47q1kGYjIDh2BUYwQR1HrzW5qU9jb6bbLoLSgwQEp5igoWYFiQR/D0+96H8PMX+IFlqE9hYy3Atp7mFonFw5WI5YhW3E8AgHoe4q3qV9e+HrWC/aU3sFxCEhkhUiJIwxUoTjrwDk+tJ36lLl6HYeF2XVAj3elR2alzNLJGC4bkEjA+6Sc9DxxXQeK9L1C18I3dlp9va6Yk7s3neWrzSozB2DHB4AHb0Fc14V1C41zw5dpaX8Dy7c+Qytt+Y9WcoegPb3oh8ZJqmm3Ml3dRjWLTEZt4YyUZhkEg7ccq3YdVFTd30FZdTidU8KnSbOPUXubnVJYm2TmGWSUFWHylmB4JB4wMduOlUfDN+019NDNZRWkUqBftDgoZE6llXpgAevrXS6P4rsJrG8t0nm82QB5HnhEQAUHGG27t2Qy9McnmufutI0zV7N7cxSXEUQZ1kdiihiSch8ZzgE5HpWyqdzPlvqiA68/gLxYZYNYSIoMQssathskADIPPHcdCK+ffiZ8Utcm+KV/eXFx9oeKXylZgCDgAZJ7gkZ/AV6e2kanfeJLSxuNY2SyESW6TsWgOFxw+MsQFHTj2rkf2lvAbwSWGuwRqbadBbsQpWUuAcFl298Ec/3RzW0JxcuWXUzqRlGPNDoeo/DjxlH4vsbeO+eXJTbIkZyQwIxxn0/pXpl3FYX1sk8EUgES+XC007pMo7gMDnJOe5r4S8JeKta8O3EcVr5xuAuVMQLttAyQygdABXrFj+0NqDWKRslvIcYfzJgDn1Awea86thpRleJ7WGx0JRSkfQOl3g0/UpWvv3lr5I2ZwHGScEkHB4J+YDP481bkZBLBdW18I0h4liQklsDPLA9SMducivmbWvjVqetWc1vpWm3UksmFcw7pVBAwAoC8D6mvUvhtpuqf8ITocxupLTWBJ9omhmTDSruz5ZDEnIHtjg1pThKmrswxVaFVqMD0y78UanpdwmoT6ZGbaFN5tlVVIVjkn73DfUZ6da5nxX4mt9TbQ7i2S8ktlDSiMqHwpOcEheintU3jrVPE17rQk08LLbRqy+RblnRcAkhhtx19RjjvXn+saH4i+1Xtol0sabBLDPlVRmIBKKo7g7hyK2p+87s45S5VZam5c6880kszbnMrb1hQFECgjhV7fn/9d+oXWs3Qi8zT0+zQxZjuJbglolJJAHH3sk8k96ydH8H3cOoR3WqXVvdRSpl4Y4yirlCCpcEcqWzwOwro9d8LDxTaRRaLI9o8LrGYYXl2yRhQGJ+YAMcn7q46fjr7SzM3HmRjw69ZRXHlk3UUnlZkluCPKkbJBGPcYG3PY+tTal4+0vSbGK7utQtjJuVI4mLQZbBwN3p17H7pGRRp/wALvHt9IIkFulvGrqHkaYsVJHyn5DkZ5wT3qDQf2ZvEsmsNd3D+ZbNKdwjh8xuhyEDtgDIoc463HGLJx8Qhm3unTfFCV/dtIxG49TjcDyM9On61DeeMYdZmhjhuMpOoaaONHY7xhQqjJ9epPTArdH7Nniaa61R0gfZ/rLNZoFITg8dOWJA6n1/Gz4Z/Zn8WaPcTzvdWYuWUYiuodgGByoYN0+o7VHNCKvEpucnaRBH4hj8I6fLEbxhcblMTyQgRy5BwRx1Hv71U0PV9W1LUJUgjSVy243bXTElz0BAHUnHXua7u1/Z11S9aOa/1uxSTkSh51UnjA7dh3zXX+G/hfYeEflHiHR3ilDLLaSsAj5YHccH5jn1rllKy03No2djkx4H1f+ybc3lxaJqs+6dIEmRpfKyCWDZxwc8bs8jiuc1rw1d6Hp8t/dRsZIZUCzAh0OWGUILZAII/hOOOlex+JNJ8Bahp8r3PieO0v5FhiuYEkVbWRY2LLgbs5ztOQMnHeuHuLj4WWK4v/GXmRKWAja6WVRnII2sOmSeo/oawjOW5s7Hklnrk+o3moRoyWayx5fjcvQkrjGMYz1HOBXj3jjw7NcW4e0SUwCbbcTeYMMxJwB/E2cHoO9fR1zrPwE0R5xJ4guL4TEnzFddwyu3AKjpjsPasePxb+zzY2r/PqE0rZDSfvCxUkfLkDpx3r0IVJL3kjgqRTVm9T0a801Xuvs0EF8tunzL+65ZiSTz/AJ/KtzSdKvGt3tItFk1BzyTcKF2Z7g4+v6VLP40t5vFBspnjdIP3SmLvjAzn39675pLCy022dFkn84nKRnknnA69MgdfSod0kjS923c8xvtUvNDvjMNHWUKNskLMpBAHTOOnWuf1K11zWrwTWunxWkEwyFR1AC+leseIPCOnS28pWbEuzd5cjYIY4O0Dv1HQV5w1rfWOqQWsVsQjnai3BK5b2OOn0q4xW7Ibb2IV8H6tb6fbvrsKvbMw2Kk5IwMYHXrx396yboSaH50sP9monmYWCZ2dh1wxGcf5Feh3/iLVNLtYNA1TSo7mMhi11ngf7OfTHv61xk3gzQZLe7ursyJLLJtW1B5Xkkdu9ONnqwd+hL4d+G2ua9Z+fp/2KeVv3jzbD8mME4OOM+xra/4Qa4tpJJbu5tciPlTbBssPQ/4elWLPxE3gO3tIIZJ7a0nAEh5Oe+M/Q9jVvVviBp+uahbWVpZeTbwr/rCRl/esJKbd1sbx5bWZwcekXM2obYdRYwJ96KGEL7YH+e9bX/CorvV7M6lfzXkdgz7VupAgVVGOoxmr1xHBHDNfAyRgPjKZwe+M47D+ldRa/F6z1Twt/Y2pWZw0qsskTYXYCCRj1OD+f57PVaGVraHB3XgLwdYyeXaajfXpY4E/mHaWHJI/HNSx6PYR3RWK3mld12Lvc5bk5wfr7VralqVveTXdxpNkxt4RlY2UBRkD9cn09KxG8UbIh5Fq0sxTdI0g+4T6U4pMTsjfvPCtz4O1BJ4YGs7jbuCrMWAyOvXGcelPm1PWp9F+y3GoSRCRs+SxBPPPHpkVzv8AwlT6tC8U802G2hn7j07etZh1y6h1mVJGad0BZZOox2yc+lWnKN2iHCErKWp0+nhYra4tYIvLkA3PPFlsY6kgd667w74Vt9Tt0u55pLlrVTIvmRkkjHXdngZP6V5d4F8TXOiapcm4iS5gu1ZdshwFz3z9c13v/Cerp+nxpCrWsuc+bk9uQAPrXRFN2Vzkm4p7FW60O5jvZJZjNGNxzDPwR36Ee1QXHiUrI9lLIxdhtLMc4HoP1qK51nV/FF9Ld3FncXEs8i/6RIwRTxgfgAO3pVWy0u6mvna4hiHlk/vFcEjGO3fj+dZy31RpG1lZmVNqV/pd4Yo4WkTeFBZTjoCD/Ktn/hMoNI1S0aV5ozGwZ1j6hhjkVinxhdX3jTV5LNlisLeNUZAMiRzjcfrgdvU1heLPtWoTRy2m2Ld8qwyMAx46jj19acXF2TB3tc9ts/Gl74ks0+yNsR5GQsMF+mcdO4HapJPEFjPbGzitSE8vc/2h+WbA4x65zXj3wb1vU7Pxtc6Rdt5bzeSUbAIRwQPXuM/ka7XxtHqWk+MtZ02C2jJRN8JXgZIzkn1Jz09KzqwjGKaKpVJSk4yZZ034gXH9qf2fJPJZWpmyjLgKDjAycdK29W8RpqWmtaOYHmG5Jpo1AducKfyrxPSdem1S8CXluyXkbMJGYEpzwCB9PbvVm+uhaRyXT3Jje4JCxglicYGMeg9zT0C77no2o6a9xpl3NayRz+WuYofN5PY5PrmuV0/UL6CG0Nxey2TxzEoYyCoYdFI9RnqRXKWuu3CGWBpGOV3AtnauBkAmtTSdN1bVLO2vo5YJcqzzssmA4OQBwO2R+XFQ5Rjua8reqZ2+lfEqLT49QWS4h+2RSs7zKc7iccge+e3vRpfxaXQmu5rDUiZzIdzTkFGQgEgj1B9a+ate1y7i8bX9rdSQvFAyriA7UKgA569f8as/DSWPxd4pma1dn095TEEmZtjEYJIPofat3TjTXPc51UlUlyH03J8W4dksnkol5JHgSuxaPOPvYPQkelcTdeLrllB01VSTb+9yo+c5yQPrmuG8VxRC/k8mSVLdH2JlSB1AIPHXj9aZp959jvI1mEkkBDBZEwCWA9PQVManMrlyp8rSPUtF8RRW1vqCtBL9umUGMbipBIGce3Hauf8A7e1FriW2mbyg7blRgdxbIG0H1Jpnw21qaTWLiW4soru2nCxrIzYeNuQCrE9jjoO1aPiL4if2NqQNtY2t2NPXy2cp5rTMcks3+0K5+f3rG3J7u5Ppt54j8L3ptbjS1S2LNKs4cD5cZIIxnJo1CK+uPLvrwSPDeAt8yg9T3HoO/wBap6H4iuPEGhvfeWt3eySszPcyMsuz0UA8ADt7Vz2t+KfE+oXotY7qH+xrdV2W0MYHHQq2OePr6VXtHexHs+pXk+zeH9aMllZP9paYqkwY85HJPsPf1rstPW2uYYLi+so7vyj+5QyFVVj1Y474/rXG27z3l5As8sVugdiySbmAXOcden+FaVvKbOC3KFZZDKx4U7DzkZGfSiU1oi4Qsj0+HxPp3hrQy9xZW863iqY1UkeWxHJB78fyrh28STSXUkdwrQBmLKsbYHGNpIz9P1qgG1abTXjtbRL+4nLHzmXIjwQTtGfl4HYcVg654H8T65bxjTUh+1qNz25mAYKRyT7Yx+tckbK92dPvdEWtH+I8t7rmoWklrGZE/doZFJGQ3UnHHA7+1Tat4oh1S4e0u/lkZfKZV+6AASCD7Enr61gx/DHxDaySQ3axR3PkjaizcZOeScf0rX0X4P8AiuaT7LcwW6OqbmcknAxnJHqR1raU6a1TM4xntJDNPs4NNuJ2juv3DqQFUjOODgnPTIH5Vp215brbxo9xkR/MAMh8bsHnHUkA1V0f4d2snmvPrDfbYmYGBoCFLDIBU5+79f8A9fR6f8ObuRHtpZ23xxb2FrGN68gktk/dx9elQ6iejZag1rYpap4mhtVkvnNy+7EQdBubb0xuz6A1xn/CaWNkJWVD5md252wQxOM5z/nNemaL8GLK8vp2fxQmnDG4JdqWikbPJHvgnpVfxl8EfDOmab5l5dz3eokbm+wqoBAOBnjGCCeamNaEXZjlTlJaHj+vfFG41WaLT4bdpLknIuGkIKrz0HrgmuoZbexuIij+WVVQW3AlycD8gfSuZh8B6RY3pMctwTuYBFcLsBB6nHpn8q9E8LeF7Cz1BItfa7toWi3xSROG6jhiPQ8fnXTUklrExp05/aOM8X+JDG8cuoiVrqZRsCgnJ6fMfTAPT0rO0fxP/achghuljuY12xQGQ5yCRgH1I7Z7GvVPEnh7weEe2vpPtd9GzZ86Ujd8vBHPrjoa5nT9B8P2k0Vxbadai5f5fthBbbjAPPqRjr71MKylHYmdFxd2zj4reRtUIjjEqLLldqEqSDyw+ozXWah4qtrWOGB0jkfeBIIlAGw5JXOOuSK9K0r4eT/8I+dX05Ev4ZfMjMdvCMrtB3EsfT2HcVn+GfDiNDKL3wtIzxuo82W3ZwMjHOB+vvUSncqMbbHnMNidctb24sbqcTTkbbZmwBgkgLz1Ugdq5u1vtWs7G9j+zNKInVJnJyA+SQvuTgjoeM19E694MeWOIW2hNcyxSKXaGIom0jPUAHIPr6VlaN8P9d1JdQK6YbWTav2eKQYEjZx19Rz19aUKllsVKCb1Z4D8UPF/iW31m20eG2UWTJ58j7TKjKQTsJHYY+6OeBXiel+IJlsdWW7tPMvowslsrREK7FiCzZ7gEYyM8mvuK6+Evju6tNn9nSRSLN5rRtgBscEZx1IpY/gF4zvNsrw2sEe0FxMik8cYJ2+gH611us2tjg9gou/MfDM2i+NfiBeRebb39/hVjWSZSAqk5wOPugk9PWu58J/s+6lqmraekdzb2E6P5ji4mw52nCsFxwNwPfvivrnSf2f9aVbk3Vzp9uFTbCkIG3jkkjI4zjpUc3w3/s7XtH1GbU9Okn06cMYUUKr8EEE7s45J5OMgVUcQk7MmVBtNxPGtU+H/AI30lp4LGzIlgTbNMjgDJPDD5TxnH5mtM+A7+6kt9QuZbeQfZ1M9nctklxgl0O7qMDp6CvoPxR4Rs/F12L6bxHb6ckieWFMuDjIOSBjnHtWXdeA/h/aWNvHq/jAXFzEiwrdRuD8igBQRjqBge/FKVpfCOEml755Vb/DeytUGpRzqZplPnrJcYYMAMbMDqc45PYVp2cKa4qWcWlNBcWhEnl7Q5YYIwDjjnPWuo1SP4a6AwktvFLT3CDKneMdMYI9K4rSfiVoGh6z5tnq6+bLIqtJIoJYZ6ZPfFZ06cXP3zStVcYXp7l3/AIVzcprBnnkVPLj3iPaFYZBOTx2OPyrE1XwndXGl3a3F7hLmTfG0aLI+0E8DnsSfzNfWUknhDVPDL3TJI8zW+9pCpIc4zgce3pXzlqP7SPw58L3H2SPwr51zE7RszKRjnr07gdq7cRh3TSsedg8Uq0pOW6POYfh9PoKokm+/hZgdkjg5wO47D6Hoa34rW/ksorUWZubJW2ImzkZHJwOxHoOwrcm/bH0rzDHa+DrdIwMpI4Tnj/erMm/a21abLw6Dp8W0ZAZlBGPXg9MiuLle9j1edMk8I+G7vS5J7TToLwG6DRPEYnKRKTnhcAEdetd/o/wXhbwrc6qkt0mp20YiNtJE6i5UNwinGOOevIyea8bk/a+8Rw3z/wDIMtj2zKD+fy9cVXvP2pvEcytIfFWkwKf+WaoWIz6fvBz9RWUqcpO6LVSK3PWbD4P6uZ7eaysjAJQwZ9ynYDkhduOmCeD61oXHwv8AGl5Zxq+kh0jXYv8ApAQgcgFRjp9D3r5zm/aY1NZlaXx04PUrbwnuPx/yKzrr9qK9ZSj+L9WuAGyrRxqM8H/Y9cdTVRpvaQSrL7J9Mx/B++0a/sm1CG3NwFZmlMu8xEjkAMOOPT0+hqndfDe6t9Ut5ptctbRIzuG50fIJ5UqRjGP5V8n6x8fv7Qk8yTUtfuDj/n5MYPthWH6e1c3qHxgS+k/dWuoTA9PtF9If03Hv/OmqLve4nX01PtDWvhz4Xto7eOXxTa2hEnmrcW0QB24IK9Md+w9aSHTfhxawxG78W2M212kM8iKXdiMZLHvwOnvXwwvja4vriQroCXRxnBBkPAyT93oBUo8Za75eyHQobeLoNtq5PI/+v/Kj2CtyshYh35j7juPFnwihs2SbxI13KpwyxyIA3PYAjnH9Kktfi58I9GsngsotQvRJxIj27S5yMHB2nHHcV8P6ZqXjrUoiLOyl2LyDHakZ5xxnqee1XLTTfihfMXtrXUDk/wAFquOD9Pp19qPYwWl0L2s/M+v5P2iPh0tu9lb+F751U4VPLdWYEYIJK88AdT2qhD+0Rotvck2Xw7lfyydpuViPbry1fLn/AAqf4p6gq3TwXsWDks8qIR16gHpwT0rat/2e/iVdMJb/AFkWsDLvaR9RYkcccD3x370nTprdlqdR6JH0A37SWsRZ+yeALG2Rjn97LEM89wCe5/nVe6/aY8X2sQlj8N6HaeWcg/aVJ+pHl/1rwuz/AGbtbvt/9oeNrK3RTlWa6ZwRnrgkfzp6/s9eFLGSY6x8R7E+WuSqFc+2PnNFqSC9V9D1i6/af8fCN2XVvD+nh+TuYnGR07Vyep/tBeL7ziTx/pdmXOT9lH/2f9K4Sz+H/wAI7ds3HiK/vSpwRDGdrc9vk9Pete4034Lacga30fW9RkUZOd6j9SOtP3eiZNpWu2vvJNU+NviO3KO3xTa5B42QQqSv6/Tt3rn9U+MV7qM4+0+O9WuM8M0SFT+QWtiTxt8P9HjhW0+GzTuuPmvChzx65PtWgPjs9usaad4B0izSPlS4yfTpt/rRe20fyHp1l+Zx6eKlvGfy9V8V3qN/FCZDu9jx9aRrebUmDQ+HPFV7PnG6WN8H6nNdMf2kvEUazPt0vTOpVIbXcfpnPrXPy/tAeNtVhklGqmOINz5UUaH8OKpKXREuUFo5E6eDfE10uIPAepEHHzTzhRz6/N3ratfhb4sVYi/g/SbcHjN1eg+/Pyn+dcPL8cdWVnN9rF9eFuNn2kqOe4wKoj4vLFZyI0C3sjtuVruZn2889vf2p8tR7IXPSW7PSLj4Y619qRnPg7TznHLBsfXgc5/pVlvh8Wys3j7w9bP1Mdla7zwDkD5+30rzCP4xKEjkYWUcinOyOAnt0JJ/l6VlS/FR7fUPtVtdtbuCSPKhTHPJ4Ip8lTYn2lJH2j/wjtnpvjyWdLie5sm580sAM4HOM5//AF12z+PrHw7YozCSSK3bBnZuvoB+IH5V5uzapa3yeZC1wiDb8p4PHU/pVfVPA+t+LNLkjsQR8+ZCzADA7YJ9KyVrrmZ1u6WiPQbzxBN40ZdS05n8uFg4mZiegyOPUVleJvF99qrW6y3KySWrZV3UI3AGO/QcfkK4+HSdS0Pw8mlfbZbMowzJHgBuR14rEk0+5vJBEZ5LyUNgnIBbn+WDWys9jF8x3tp4k1bVFSCf/TEYkhxkvxzwPp7969GtdB0YacLlL2QsYv3rTLkhhnAA9eO9eceFrO90Ob7XDGplhXHksNx6d/wroNG1KbVmmhurPZcXMuRGpIUDHJHPHAz+Fc1S2yN4c28jK8aakNSsbec6kJApwItgBGOhJz1+tYt1qltZ6XbapOyxPbqQXLAAqOgxnrjFbXi6xtrd0s4yd6nLrtxz1xn1rkL7QbK8u4o7yyaS2Rg4WQ5XcDkZHpkD8quKukhN8rujW0X4nNfaDKot1kt2mzDFJg9+uM9OvU96T+0v+EityiPFZ3KPkEAgEYGQR7/rmqep6QLGT7Tvt0jIAWFBgqoHXH+fxq54f0W2upHZEM6bcjqBk9wM9qbXKrolNydmQSNfW0zy3V6recc7InKqMfxEegxV/UvEEF9p6SJPsn4RjAAoYDAz65981evPB9pdWf8AZ8ssiXFwxYhMs+MHCj05z+ZrkRpNno4NheyPHcwhim7gNzwCfXH9aqMk9zKUWtUy9Y+ILez1aOKaMz2T/If72Tg5J9Aa2vFOoWujql9HbPcws6x+XbKSVU8En1IFYuk+Fy9sbrzUSMMAWMihdx7df6V3um2MDaCYxcLNd5KtyMfUc9B/WidlqKF3ojyy3vpr7WpwLa8j09GzGSmPTGTj/Cuwj0nXtQmeKFpXgKl1HDHryRx0571ctdQuLWxu7K7C3SYwrKuGyegB/P8ASvX9F0k20PhmSBU/0i0KybT8xOQTniu2jeV2zz8T7tkjxa/k1uxW2/cXwtZE2RNJKSVccEge9U9b8O61Z/Zp9DuJ7m+mjK3C3MgRBk8LjHv2/wD1fQnijwPcWeg6JJdW8RS6d0j+YFlOMjPHHAry/wAQWVlb6p9iiuJpLqJcsVbBUjp+lctSMk/I6aMouJw+i+E9dtLyPTNSjjEbN5rXCOQxZiCcH0yT+VaHiT4c+KdS1QC2Ihs02mOaQc9iSOfp0r0rw7GdRltodQJlMC/u5EXrgdCPpj86teLPF8+h30KXcLQ2S4OVBPTt9MV1U6MqkeZ6HFXxKoyUEjxRvhF4ttfFUeoRXjQz7VffuIUkMCDjHcV7n4+0yXV7WzvxqS28skCtcZXDblGNo56VX1jVB8RrOKXTJ3tNi4Q9M9Bkj0wK5Czub2cz6PqNjI9xbnEU+Mgj0z+Pb1NE6aUeSTFSryqTUrWsc1Dao8pmmuFtIi2GkhDOz88f1pniDRLXQpbaea8luLTdu3GIhmJ7A+nI617fY/D/AE600mO5v1VIyudjg5rmfiJov/CSaS9ppEAeQNwCOc4Azn6elc8qaglK51wxHtJcqR4jrF5HqkhtrRhaQTHPIIL8YJFWbfTbmPS/7Mt5L27AGDGsm0BTyQfbiu5sfgt4iure3XyreKRRjLKSy8k5HP8AnNbuk/CPxBaXjn7RC+V2MGQgDtk89cVhJxezO6GiszxzUvgN4fkjOralD9onkUGUiRmCnAAU8+g7VH/wjOjQwwwWQNm9vjbtBXgHoB7V9HeHvhXL5jW2qamz2bDJjiVQN2Ov8qtx/AG21S9luI9UzCo2jcFzgds4qedtasu0U9D5709YFaODUZWuLON8hf1OOKs6ra6XcQ3EmlGSJAP3aHnvzk++a921L4WaDZ2Vxbyybp3yGdQBj3H6Vz9t4b8EaXCkNzNIBH8rLuPPucVhGrDmNuR8tjy3wj4fk15hBcSTOYyPJSEhSCeOPx9K0JPCd1oeoRBwJy7HdHIwJ6HGeO9emWdr4Ct7iN7GVo7gHKSBiNp5wev861rix8O3kfmTXUJlJ3M7sM59TUyqXloOMbLU8c1CxtNP1yO2+xqgK5LQAhAxwS3B9aiGl2ElxLJZtLH84WRUJGQTyc59f517NPrfgq2Ufa7uEvGoUFTz04/Tj8ayZfix8N/DzFo1hd3b7zY6j2z9a2jeSukZuSRm2Xwz8OatNaSLdyFicmKZCAvIG0N3PWt9bFfBXiB4V8PpeMFbyoUiYDGMqTxjP1rIm/aR8C2kZVTah1+YZZRj0PWnWP7Y3hO3UtIqTybsBuSfzx6e9YulJ7le1S2OtvNFj8Sanb3z2K2zwr5gtYYgquSOVJHua5vUvAupf21Jd6bBJbidTE6ovzQ56gc9Ca5bUv20NOsbh5bC0aRd2QPL/kcevrWLd/txnzi8elue7fIMdfTPTrURoSvcp4jSyO6sNHlZ/sN7pl4RMNs1yyhiSBwck9MHtXdaT4V1KPyorBJjHHCyrcTE73YgjDH0A9a+cdV/bc1W+iIttNjTnAMm1e/qK5y6/bY8RW9u6rHHEF/uyD/Ct1QTd2jF4h2Poa6+Aer/AGc3r3kH2tuW+XaOfbPp/Wtmx+G2oMonutSjeSOPypJIWCvImMbWOeeMdfSvkG6/bH8T3a4+2xRoedrSE9eOmPpXNzftHeMb6adra+WVSMsII3YAdzgN0+tOVJslVrbn2Zf+DRpWlRpca0CInysZK5XnpnHXH8q3tP1Cz1PT/wCzrrVLVLAxKkiMFywA6ls9Tx+Qr4Dm+I3jjXLd7nzNVltw20tb2Lsm7uM7Dzz3NZlrq3jLWVf7LHrdw+7DlAyAHng9Mcmsvq77mv1jyPue7+F/w1vtcmvbnXkiDD5oYn2jgYx1/wA/nSvF8L9JSOOW7W8SJdoZ3BYgdATnsK+HP+ET+IV2gk/sbWCzHhpbkKPXON/T8KcfhD4+vmjE+jC3G0sGurjA4GcZweTxXTGGlnIwc+qR9o3Hj/4P294FvNPs5AF+V225PGM8n09PWpdS+NHwV021iWCC2jMfzCFZFwenbNfGelfBD4hSQvJFpdpFExBV5HYg5OMjC9M10PiH9mvxdZ6Taanq2saVp0UvMarlm98gt29qcYwTtclym9T6WX9sbwXazCHTdM8qBeVEaOVPYjAHfiobz9uC1tt503S2SPGdyW5HT2JFeE+Cv2WdS8ReH7vUx45sLY2pYvCyxodoGSQSx6rg9Kjuv2crQWlzdL8QXns1haSJool3O3GFwB9fyqGo3KXNa9j1u4/bs1WFPl0pvmPy7o4wOvf5qy9R/ba8S6lbiS0sYYnB5PmBfx4B5+vtXisfwN0ORo0u/EWqXHmSBV2glVyAN2cDnrXaXfwJ+HFi1gsMuo3EqLuuCJiVlwMn+LgkEdKq8I2iieWb1LevftoeO1idxdQodv3FkOfx4/pXGN+1d4u121ke78RJbBhtMQLE9Oo+b+nevQ7v4PfDKGOC4sdPupABuaG6LMeR90n/AOvS+Dfh/wCDPD8pl1LwHZ6lasuVaaQBlYdDnB4x1qvaRtdiVOVzxtvjrqYyJvFV35XXEYz9exrD1T4yPJvMWtanM/Xdjb39centX0JceD/DcmoXNzaaJpWm2jsdkKxqQoPY89CD+pqLUIvBdrFELXQtNjvEIWaQBXByBk9OOc0lODa0G6dS258z3XxZmmtTvu9Vubj+HdOwHfnG7+lYg8d32q3UcaafNczlgFEkrMckjjp1JxX1xZX3g7TdDuNNSz0+VJQQqBQrRZOcqdvYe9chD4e+H2i3Bu0hlku/vAknAYdCPfOOnpXQqtOPQ5XTqy3ZqfDn9n+28VaNBquoQpYXEiqZLd+oOB0/H0H9a27/AOG9h4A1FFQx6ohGEULkgjkDge3YelcPbfEa4tdbQQam8UCPlY5OVK+g5/zmu+8R/HGw03R0K2tscgMXkznPX8un61106kLX6nmVKdVy5b6FfQf2hvEHip5fDlrp8ouLc+W0KqCdoIGSCfQ+leM+Pvhxq3ibxdePGkmkSqu6eO6fqePu7R1O7t6c11Fp+0Fo+n6qb+0tre0vsk+dDIEPT1UCrF3+1RBNE6TyW7g/xBWdvzJ69a5qmIrT0S0O6jhaNLW+pgQ/si65JDJLN4qtowsXnLG2SWGM4A39celXtE/Y/ju40k1fxZHbSSpuURIGA5x8x3HAwc8+9Y95+0nBH5v2VmG4Y+WID8uK5y9/aKu3/wBXLeO20j74xz1/yPQVzpV35HXfDo7lv2U9GhvBCviKa8jxlmhCjvyPunnp+ddVp/7N/wANrOHyL2fUJJcNvkMvK+hUAqCOnX34rwa0+N1/bsDDbH1y8jfn1qC4+NusySOUgiQt3YZ/pVOnWlbUXtKMdke26b8G/hvbXpjuIpDGpIEs10ylsE843/Sty18IfC7TGSKHS7W7Zcg+cocHtn7v9a+Xrr4qa/ccCVUHbapH9aoSfETxHJ1vZP8AgIAp+wqPW4vrFNaKJ9aDwv8ADu3lMi6FAXbkFIeFwOCBgdR6GrU/jrQ9DltpLTSbaT7K2IwqKuFwAQPm7g+nrXxzJ4r124YM9/dH1Aes6+1DUZWzJd3Dj3kbP86pYdveRLxS3UT7Kh+M3hzTL6e4ttBsYLrq0knlfQ5GO4rnNa+OkFvc7ootGiQ8gcHvwCAMd6+SvMlOcln92JNKELYwFBHXNUsKluyHi29kfSOoftGaityZIdTsbdOvlwxtj1x1659TWJqn7RV/focarJAepMcK8/pXhZic9GUU7yyv8efzq1h4dSXip9D0bVPjHqV5sDarqUqL23lOv0rDuPibqF8XWS61CdO8cly5X8s1zMeNwUk478U62sR5zuMiMd6r2UFuT7apLZlxvEd3IxLQDB6ZYk/SkTxDeRyEiGHrnBFRyLAEIzlu3zYqg1ud2dpPvVqMX0M3Oa6mw/jHVF+55EXb5VFMk8XazIuDfBB0+UCs37KD2OTUqxR7grDp71XJDsTzye7CbxDqrHD6hIR7Hion1fUZvv38zD/eNWLhYlhAWNQeu7vUUcar8xxgU0l2JbltcoN5kjfNNI//AAI80bdrBkd8jpyasTKu4FcAE0nC85BrQgq+SHYkqxJ5o+zBTwhqykjk8D8hT1Zjxg07klURbTyg/I0eSB/AMe9WZd/GOv4U/azY3J+Pai4H6DaLb3+ivBPcGTypF/eCQE8HoRx9akj1JrPV5ZluJBaSHhYyQeT3/Gvp3UPhdpeuRoj4Com3gcYHT8axdJ+B3hu2uxAzKQ7ZO4A/h0rxOdX1R9FZ2smeQ/2n9ot4DHYQ3UKNna3J29yeOuKh1Tw5p2qGLVrT9xMDk20K5xgckD/PWvqBvgz4a0m1zAFQ7ccAY9KwtH+G+nWOoPK0iIg455457fnUSk4y0RUbSWp4x8PZtF+3XkMqzLLOuA7qflwPp/nFT3Xh27e4kXT1wi8LM4IYduCPXH5GvcLrSvDNrII7aCJ5c8sMD9cVoxwaNFDgiFHA67hxnt1rCVR810axSUdT5bm8LXM10UuYJnGf9dyf0/z1rQ/4Q2RxsVGeQjCqY/cDJ4r6Fk1PQ7dcF7fYp5GRn0pjeJPC6q/+kW8bnjIbFaxnOWhk+WJ8y618KdXmgneC0813GN+Tge2fWk8P+CfFEdvb2CWot0V+ZlGW9en+NfRV78SvC+i2MkZvoXK8FgRkfjXKWfxu8NLlxMgAbJ2kev1rXmqWSI916o5X/hSfie41q0urWTyhCuPMYEt82Of8+tRP+zJd+INce61K5eSaP/VqwGDn149cdfSu41T9qLw3p80aRXC4Uc/vFHTv/n1rm9X/AGyPC9ifMW5twe/75T/WtVE5ud7WNXS/2U44QDcXYMIOfJ7fXFW7P4F6fY3ywyzsIwMYVjn1xXmeqft86HazFftEWD025f8AQCuH1n9uiGaaSSxgurk9f3Ns5H549feq5NbiU2tD6Ys/gxounuAkr/Ox+diSfw+n1rK163/4ReaKz027kZ4/lVs8BSMEY9DXzDdftleJNejUad4f1m5T7u9bQgd8DOcZ+tczrXx88esXnm8LalbKzbQ9xlB6Yzj1q1zR2ZnLllufWsd5c3Qtoru8LpCxMauxIUkc4GcDPtWVqljYWU0tyjJ9obqzkf4V8T6l+0f4ohuiZrNbaRDhllmJP8v84rl9a/aU8T3zYimihB4wAzf1pOFSTVmCnSgtT758KeIWt/ElvDJteKQ4IUg456deuK7X4qabZ3Vml2/lm3QBirAE8Dp9P/rV8PfC/wAea/YW0Wq3yzX08pXYEXCg9QPy9T/hXqmofEnWdct2stZWS0t5/l+8Adp6Ee4zXrU3+75ZM8Gsl7dTSPYPCfj/AMIWNknmXMCGPoq4z+VaifEjwvDrEVw0sLws3JBA/E14XZfCDQvEOiy/2dcf6SBuLbyDu68n/Cuc8J+AVXULq11bWfs1tCcKrOAceufTjtWVPDpyvNm1XGWg1TWp9Z+PPEHhnxNpcH2LUED4BEauD3Ax9CK801n43+HfhbfR2szxh2U4klcAZHvn3H/168v8c+JPCng3TI49L1Vrm5K7QFkUsfTHpyP5GvnzxV4P8d/Eq6+2i1UW+5njXeM8nPJ55AH6U61KM7pCwtWVP3pdT6Tuv2xNOjvpbqKTeM/KoDEEfl0rB1j9tia4VktoCN3f8ORXmHw90vwf8M9Hd/iTpUlzctN8vyFwy9gB6Y9u1dDa/Fj4HrcSyx+HVWBSVhQxvkgnk7dvUe5rxZx9m7KDZ9DCftEnzI22/bKvI7fyUtXJ2/7Oeh4znt7VUh/au8Y3iMljYXDBuQIw7HGBzwtQP+0Z4O02ScaV4XZ4MAxf6I5B9APl4z9O9WdJ/aekluon034fTyTgMWMlvxk9CMnpn371F52vyfiXaN/jM28+OnjnUEINhdo5OD/o7nntn5fesa5b4iavH5r6RqeJWIUmAoCeuOT6etdRqX7QXj6e7kNl4INuzlWO5Ixggenp+NbUP7RnxZ1CGC2i8LxKYhwZHQKMnrgJ0Iz+ZqbTvdJfeXeO139x51Y+D/iXqDCOHRdSd/U4A9euavH4Y/FjUY3EenaiFVsbWkYDjrzjtx1PevQv+FufHfULdIENhp0bOX3Krk84AGcDgAdj3NUp9W+NF0JBdeKrO0jZsnyw4Ocdc7+uP68VV5X1sTZPucbH+zr8UtSszcvp7OAMsJZZCRg8k5HQD37Umn/sp+OfENsJrYRmINh5BF8q8kHkuOc12cdn8SIbPM3xNnj+Vg0cYjwQRyCCDxis21k1vR4BbXPxJuo7bbt8mFo41wP9nb1pKU97objF2uiGz/Y38SxzCLUNatLZZGwj/IoPUn+I8mpvFH7LS+EtPnnn8c20Txx5Vd6H5j0z8vTOf881lXmpeGWuS2reM9Ru0j5A+3uFz/ug9eOwpjax8KoP3t1O+oyYwDPKZT09z70J1bq7/AfJTt/wS5ovwF8LTWqDU/H8d/KoLObOZdvBGQAB7+tbn/Cg/haujR3p8YIoeTy/mvHJ69SN/b6fjXC3HxI+F2ksBb6LC/YkRjv2/D2qKb4/eCLaMLa6HGdvby1H9a0tUeqMl7NaNnRL4V+C+j649g9xPqkSfeugjupbpgdcjiqV9oPgKS7WfR/DUsqxsrBfsr4kIIOPu9T+XNYM37UGiwQ7LXQ4QfVlUfy7VmXn7V16Y9trYwRc5Xg1S9pe6Qm6XVnur3fhxbcf2Z4GuftLIMb4iiKx6jPp/hVWLXLnRrVDF4Oh80IM+dIFUt+fT8K+e779qbxJOPlEcZ6fKp/x/pXK618ePE+sDZJeMF/uqQKpUqr3RLrUon1u3irxXqyWjLpGi6d5PKiMYVicZLL0zx3pbfVtctY5RPfaXbu+G2wKFAYHJI46E+p718Wx/EbxLsPl6jOo6f6wiqb+LNcumLS6hKxPUs7H+ZpfV5dwWJj2PuDUviJql9IFn1+1t4lAH7oDoB7Vg6n48sZJJGvPFjSLtC7VfPAPTr3wP/1V8cNqmoTfMbs56d8/zqp517NI4aeTHc80fV5fzB9ajb4T7MuvjloNnYi1bV5pYMY2ooPfp0rmrz40eFJoVFys17FCD5UcmBgnkn8/evlryZd3DySZ+tQvayq/KsfUE1ccOu5LxT7H00vx68PwI5NkQWH/AD1A9vX+lVW/aC0eOIolvbogHyryfy/z3r51OlySMMRAD3NB08+Ztwikd88U/q8OrJ+s1Nkj3mb9piO2iIt44/QARA/0rDu/2lr6aQtHujOMfu1x+ma8kksztG1oyelNXSy0nMqAfSrjRpLVmTr1Xoei3H7QGqykgG4cHqC+B+X+etU5vjhrE0LR7JCh6ZkauQXTbZHxJNv9lHNI1rayNsjeTPTpVclPsT7Sp1Zt3fxX1qZSFVY/lwOp7Vmx+PtdUHbMqZ9FFZ81mI2CHcw9eacunlV4Kj/ePNactNdDNyqPqOm8Za5NJuN7Jnpxj9OKrNreqyNl7uYnqcuaS4Tyl5C5zxiqv7yZxtBJ7ADNaqMbXSMpSlfVm1H4x1CFB+8Uugwpbk/Wma14wv8AXrVILl8qDk7R1+tZUkMybt0Mg2/eyh4+vHFT6Tb3d9ceTZWkl3LjOyOMsfrgCnypapEXbK0Y+XCo3p3qVYSf4CR7etb1v4X1+Tn+yL4bvS2fHAye3YGtbTfht4n1h0jt9JvSWG5dyBQR35JqHOK3ZrGnJ9Dj2jdSFEO09elOSJ27AHtXop+Avjh4fMbQ7kxswUPvTHPTnd0rYg/Zd8dtG7/2WiCPk75gD69MfT86h1qfc0VGp2PJ2tZRHltox7io1hZhw4/OvdNL/ZG8baxIQi2kZA3hfMZjt9enStq6/Ys8TWtvA9zfQieV/LSKCHfk9c53Dp9Kj6xT7mn1ep2PneC0XaWab5vTFNngHybJDjryK+nrj9irU9Pa3jk1XzZJHUSIsCoY1JxuyX/p6Vu3v7Eem6ZCgn8UFLvdny2ZQGXPOPl4OPU1n9YhumV9Xns0fIaLG0n33x7AVJtgXIMckx/EV9jxfsX+HFmRZvEOwmNn/ezIB06ZC9elWY/2a/h74ftUh1iRpbggsk0V0xBUjgkBu30oeIi9kOOGn1aPi+FbdcfuXck/dOakurWPYPLtGTvyea+5rf4M/BPR7NJZNctTtBLbmLPnuCrHrnNNuvCHwR0+2KSz6XOWXiWNAx7Yx6E+1ZPENfZZtHCp7yR8IRxyQt/qCf5UjNPuI8sAk5Hy819pwn4OWc0sYhil4wp+xsVb6HHX61fXxR8KrDTZZU0sxXatmMJEpRgOzcdauOIlJ6QJlhYxXxnxTHDdK0X7nDngYHJyen1rTuvBuv2e0/2DqGJeV3WsmDkZ4+X0r65m+K3w2ZQU8OG6woIfEYIOOec9vam6h+0v4e8nyrbSmkVQNsku0MmBggYHT61TnUe0SVTpreR8mWvw18T6lHvTw/fFM4ylq4H4nHStqz+CvjK4wI9AvChH8exP5t0r6Mg/azsrey+y22jIJFUrJM5OJBzjjHUfWs7Vv2qL6zsgbHS7OeToIGJIxj/H+VClX7IOSgtbniI/Z58cXDY/sOZD23SIepwOhNaVp+yr43mmMctpBA64+WaVlJz6fL2/rXq1h+1tqtvZkyafY2N1KeQiAnjoM57VLqf7V2s6hHGJbq1wGyQsS5GOOtaL21tzJqjc8st/2U/Fc2qJZE2aF/uyeYxU4PP8PUe9dBY/sYa3d+cJ9Zs4JY+VjA3bwMg9+oIPbtWjqH7SWpTR4GrFB0Hl7QcH3IrLb48XEq/Lqk0UqjCycAg56g+tPlrPqK9DsbFn+xS8cMc+peKIrCKRmUM9q23g4yTu6EmrEf7Jfhm1u5I5/F8dwEHJg2ggjHUHsc1wuofGq+1TT3tbzXb67QNuw0rKDk9wP8K51fiBYqrqGlDyfedMhjnggn0NL2dRqzkPmpJ3UT3GD9j/AMKpp326+8RXFgOrJNcRDI6grhOQQRVuP9lf4etaxO2t3HK7mkE6HPGQMe/07Gvn3/hYsFvsjhSaUAk/vSTz+frVeXx/d3Ejs9rIg6BgDj8aFSn1kHtKfSJ9IaL+zv8ACGG1uI9Q1hhf7v3XmTMUIz0JDelQ33wR+DtzA622p29pOgxtkvnBJAGcZboSepFfPM3ja9YAfYLh8gAZVsHP4VXk1bWb3Dx6NcFlBAfy2JCjqM+mf60/Yt/aZPtkvsn6A3f7ZHh+DMduWYkcAKf8Dn/69c7/AMNPTXWoH+z9NvJpX+ZQIiCcc5BI6V4j4o+OnwzkvXuNMsF3hSNq27YPpg4/lWDpv7U2nafNldFkIVcKyRIT1yBjI/nXJ7OUlflsd/tIx+0fSd5+094unsxJH4f1A2+7YNyqDweT1+vb0xXK3/x/8b6tMIbPSbjzXH3WkCgjv/nNeIzftbatJHsttKZxu4Vgo4zkcjv+FYd78efFl9qCXFnpE0MW3GwZJOR1Hy/0q/YvqR7ZLqe9p4v+KMcT3baUoB5yZix474xWfJ4u+KV5byzSGGzhHH8WRjP+1Xi9x8YvidrlrHDbWUsQXglUc5yMdCfSqkmofFrWreODy7lIs5+VANx7Z5qY0knrYcq3MtEz3DT/AA/498RRSyXHilbRCuRs2j8OSeKg1D4W+I/7Oimn+IMsT5wVDJ6jpge/rXklr4N+LV4oh+2zQRnjG4KR69vr096vf8KJ+ImqbUu9bnI6hBIx5P4jmm7J6SQJya+Fnptr8LdEuIxFrPjK/eROJP8ATXxJ0zkZ/lxWV4i8H/C/T7eQWuqSlk4YtdyN+QL9/wCtcav7K/iqeQfatVnK9NzFicf99Vaj/ZGk3gXGqHPU7mH51n7nNdzNLTtZQL2l6b8J7OZGub1T0BEuGB55OSf613l94q+Bug7VtUtpB5eH2uhBbj0+priLP9k3RIZHW71QHbzgSDPX+WK1Lf4A/D+zV1kvI3K/xGRj35zz/Sql7OT6kJVF0RS1v4z/AAytWdbXTIp9q4Vghbt9PX2rCs/2hvCOn6fLFBoJM8jZEgjPpxXcN8Pvhhpdr862rkcbmUE8A55z/XtSWl78LdCgJkjt84z/AAg8/wBKpcqWiYnzvdo5bw9+1dbaTavDH4cmldmyvlxrgdOfz9qoeKv2j9c8SQm3sNDukT0eFR+fB6EDt2rspvid8NLGN2SC1J52gOCfbNZcX7RXgbTWCx2MRwcjbGSPx4rSL6qJk49HI8H1jRfFXjHUnujpdwN5+7ggf/rqWx+D/i6G8gnOiyyxo27ZtyD3x0r2q5/a00VZGFlo+9AMBtij8f8APvVab9s65C+Xa6KCw4BZgB+IArTnq2tGJj7Oje8pGNfeLviVDa29lY+FbiIW6geY6ghlA7rj+tW7JviR4217RzrGjNaaXHIBM4cAkEHnr0HHSoNU/au16+/1elWkAIxuYk/0rnj+1F4lt5hGY7QwdDtiOeffPWqVSvpojN08P0Z9aXHh+DwzbWtxpeptFNKqrLHu4zjBx/8AX9K8x+MHgmS6tYprG/ZJ5AC7RyHPJOQcHpnNeFXfxu1zUvMnQske4HceOnTj8O1VLr49azf3Fosrg2sUisy884YEj6f413ympLTc8ynRcJXbPaNJ+FFloej6c16jOVdZHkdTuK5HJYnt7V9Gafqfgi10O3kTUo0nVVBGVBzjk4/AV4D42+Nmh3vgnTprYiR1XCqWAIyRkHnqMV4NrfxNEmoOY3by2Gdqkgc9/rWEJuN2zapTVSyvY+uviVpPgvXNNS7vLuO4QYJViCvXOfzH6da8sbx58MdDRFhtbeTZ12oPzxivn3W/iBd6zpaWfmSBAcEbjzjPv61ycimTorE/jWVSnGo7nXRnKkrJXPqvUP2i/BdnCBa6YsmO6x47f41Utf2qNG09gbbRwDj+FV/Q5/p2r5fa3ZQMxkd6u2ej3t0MwWU0o9URm/pWH1enazZ0fWal9EfRmpftfearGDSlDdPmAHbHYda5qb9q/V2dzDZRIWGOpP8An/61eTweEdavGeODR7yV1GWWO3ckfp0qS3+HviCeUoNGvEKjJ3QMKI06MUEq1aTO21D9pDxZfAlGiiGf4VP5dawb74yeMNRYltTmQdlQgD6dKZD8KfFtwESPSJsN05Ufnz/Or8nwO8a2u1pdKkjB4+aRB2z6/wCcU17LoJuqzm7jxh4hvF/e6jdEYx/rm/LrWOdQv7qb97cyvj+8xP8AWvWbP9mrxpfQh0t43O3fsDtnH/fPse9W9P8A2V/FU1v58qxx56LyT1xg8Ue0ponkqSPFJPtEjYMpI+tSxxuFAL5PTqa+gNN/ZG1q9kCjUI0l6yIsOSOe3z9OldFbfsUap5DzPqBKgddiqOOv8Rp+2hsg9jPc+W7qxGEIkye/emxwKi7d36V9T6R+x8LyGeSfUJkEfIYsgXHcdOufQ1am/ZP0qzy76sxgXG6RnU4z+A9RS+sRK+ryep8pLbqEycn6ClWFcfcY9u9fcPh/9lTwI2mx/btYgSYHJkaViCPXG7HT+lSw/A34Xw3Pki7tSFOC787sDk8n+n/183iLLYtYZtpXPh4WXmqSIWJqH+yZwwYxcZ6EivvPT/A/wks0lN09rIAMARRpkHIwSQP51o3Vr8LLKzEkTxJcRMCEQKQQBjkY7j0ojXm9ojlh4p2cj4KtdKndgyxbmH8K81ow+HtVuo/3em3EgzglIGYfyr7wi8WfC7QVMSW7Xksx3sxU7V9iMdsfrWTffFbwlZuWTSohG4Xcvljtzx9c96TnUf2QVKC6nxdH4H1+dk8nSbwH3gYD88Vpx/CfxhdMEGk3GW9lHX8f519Ya1+0R4XtbeNLXRUjOc5WNTnjkdayf+GotPm3paWC2cYUDbJGoJIPUHJ9O9U3U6IFCn3Pnax+BfjK4Dj+zJgY+SpZc/XGT6Gt22/Zg8Z3eCYYInb+GWRs9e+Er12b9rbBEn2JUliXYXAALAd84rOP7QpuJnupCT5i5ZXYnvxjjtStVY/3S0OAt/2T/GmSsrWsco52Kznj1+6P0rd0/wDYr8VXluJpryOAMpZf3Oc4Hu4/lW4v7SV1GXeOYCZBhWb/APXWPfftNayyfNfSrtBClHGAD1AHp9aajV6k3pdi3bfsY3zvax3WvRQyyjJj8kDHqM7uv4VuWv7FNtbRmS/16REB48tkB59flrhI/wBoG4vlHmXkrHuzYByOnOKq33xm1S+ldk1S6eUEE7XYjjoMfhSdKp/MNVKS6HXeIv2dfBnw/jspvEXiie0jmDEtlGGAcZGF6cjvVHTfDHwRs2ne68VtexrkDymOT74U/wBO9cL4q8dJ4ktUj1GB5ZAuN0hLHr7nv7VzNnf6bbh1islyRg5H/wBf3q1S095kupr7qPdtD0X4C6/q0FpaX9x9olYqol83b+vcmuyPgr4J6HNJDObKWZQAqSlWY5GOQSa+W7G7j0+b7Raacwl67tvH1HHrTNS8QX11N5htdknRSy4PXtU+wX8xXtnbWJ9J3/h74Q6XLb3ERszE7qHTywcLnkkZ6Z7j2qxrPiX4Z+HdSsLnw75E/wA2LgSxHaVx2GOmQOgr5H1a81C9bM7tCFPJKnHJ9afDps1xa/aH1FBEno2T+Vaxp8ltTGdT2mjR9JeMvjF4Q1a6En9h2pgc4ljjAUkD049h+vtXj/g3UrbSfH6a1plsPsyzs4tHIxtJOFPHpXnCWz6hfLBBM07k/LkYr0TT/slnaiUQvDeQgAg42ngZ4x3raTSu31OZReiXQ+hNS/aDmkjjMWg2em27MDwB82BgDp1JPp2FUrr9rWOOy+xr4as4khOI5PNwQMYPIXvx37V47Nq0V1GHbVordFGBDtDEfT/PesZ/DegyZnutXd3PzYUj+WK5fY03q0dirTWzPZpv2tNTu9NishBZpBGuFYD5lx36+vrTk/an8QQktDc2aAptbdDkn0zz29v/AK1eHtpnhnzAbeeY4PRlGfzxV6z0/wAOW6hrhbiRejKDz04PWr+r0/5RfWKn8x6FqH7TviS5uA76p5MiKV8y3QKcHseO3tWXe/tFeItQUJc6xPOEbcmMKQQMA5Cj9K4i6vvDETp5Ng5CjDB35P61f0jxR4bhkk86wt8AgqGC59wTjpVKjFbIzdaT1uaWofHrW9Q8xZrq6uHK4LGQ/hxn+VVZvixrd8Iw0l420ZG5nbqOx54q3d/EfQLJFWDS7JVzkyAZP060TfF7TriMGOxtYtvZVwPpnHcZ/OtOS2iRKqX3ZkN8S9XviWZbi4kU4y+WOM9M4z+veq83izWLxyIbO5eRvlIUn8sYpW+IljHczSwW8UDyNkiNQV6dDx1rJh+IhtbiSWEuHZs5VRx/n8KOVi5k9zdjGuXVqVNjJGH+9k8+/fvUVpZ6tcKyqchTtCuf0z9M96zJPHl1cI6faLh3kXBy2B/Osoa9eyOc79kfzfeweO5OazlF9zRSXY2V0/WJL6eEARugyQrD88VFNpepyZ82+jEWMhWfB64xiqWoao95ClwgAmIxuEnzfTFc7smglJuLoS5525PBNUrPqTKVuh2+l+BBfGVjrVvYNHwQ7HB7+v8AnFPbwXOo/ea7bPEeA6sSOOg/GuRW8diGUxpjg8nmpp9V8mNkaeMowxhcH9KvTZk67nQP4XtrdU8zWFds8hVzgZ559amXw74ei+eTWmUnnlfxx0rjbi4jlQMLxOOoJAP0qk19B8++cnPoRilo+grtbnpNlong/wCwi6ub28lySvlqQD7MPbNVbqy8JW8aTJDezqePLWbBPvmvPv7Yh27EcpjgfNx+VRNrKnAllcgduTWi9DO51V14i8K2aqsOjXEjgYbzp8c+taWleJPD39mz+ZoduZGOUcYYr7HPbNefLqViOWiMrepGKh/tJPMJij2LnO3tTt5Cv5npl54s0m60028Gh2dtOefMTr+Jpkfiy2+ywRG2tEdDny1RQG9icf59683F/luUwM9uKt6bqVmuq2n9pxTHT9wE32VlEu08EqSMZHofTt1pNdRqXmeir44jSAwta2jxZwcqGbHYZx0rD1Dx5cNiKPyzEh4VUAxznnisXxSunWMlvcaFqbXulXJYxxXChLq3K4ykqg46MMOvDYPQgquE8k24sf4upppeQnK2x3svxK1CeExmdTn7oC42+mOO1Otfinq9vbCI3UhB+Ut+HX8a4ASSL0OO/vQskiggMSD2p2tsTzX3Ovs7WBusMZ4/uiun0PT7UtHm2hP/AGzHr9KKKwex0Q3PZfCOm2axRkWkAOR0jX0+leg2em2nlt/osPf/AJZj0+lFFefM9Onsb+n2cESNsgjTn+FAO5rdjiRbPKooOG5A9qKK4pHZEoec6rHh2Hy+tc/PeXC3RxPIP+Bn3oopRLF1K+udo/0iXp/fPqa4XVtQuv7RX/SZuv8Az0NFFa09yKh5P421zURNLjULrr/z2b0+teZX+sX+6T/Tbjr/AM9W/wAaKK74bHmVN2Y15eTup3TyN9XNZU8j7vvN+dFFdkTjmRSE5NRiiitjnZe0zo9aWnKPObj+KiighlrXuIRisL+FaKKRSN1f+QOf90Vg/wAX40UVKLkWYpHMIBZsZ6Z9qrHmfnn/ACKKKvoR1PdfAPh/S7qPQDNptnMZC28yQI275e+RzXf6d4Z0eG//AHek2Kcr922Qdz7UUV59TdnfDY6ZtOtBbTYtYfun/lmPf2rr/D+nWi6PDi1hHK/8sx6j2oorl7HX0O58MaPYN4glzZW5/dL1iX/Ckk0uz/tS8H2SDG7p5S+p9qKKUtikdfpOm2g01mFrCG2L83ljPX6Vc8RQRtbrmNT+6/uj2ooqIfCzWW6OEgu54dWYRzSIPs/RWI7GqV3eT/2ew8+THPG8+tFFU+go7M5zTrydbqciaQH13n3rP1bVL02bD7ZcY3f89W9B70UVotzI5G41e/XS1C3twB83Alb/ABrGutTvDaTA3c5G0/8ALRvT60UVpEmRz897cMsQaeUjHQufUVn6wzeX1PX19jRRXUjEbYyOLdMMw49frUMlxL5h/eP1/vGiirRiyv8AaJTNzI/b+I+hrI1WeT93+8bqf4jRRVkmNezSfZW+duvrXO+Y/wA/zt19aKKCSxbszRjJJ+ppzcq2eelFFZvYpETfcFVY/wDVmiikNluKFPLHyL+Vdr4Hs4JLqbdBG3HdAaKKzkOBH4pjVJI9qqvyDoKpQqvlqcDPljnHvRRTplMraTNI1pNl2OGbHJ9akkZjNb5JPzHv7GiitkZvoavjWNf7NuflHUdq8ujJ8zHbIoorRbMwluddGqwi2eNQj4HzKMHoa0dWZmvkBJI9M+9FFcvU26I5bxJ+71Btvy8jpxVSSZ/L++3X19qKK37GXck8xwpwzDj19qpT3EpjfMj/APfR9aKKpEsrSO3lHk/nTP4h9KKKokS6/wBWP896ljY+SnPf+lFFA+osZPlyU2zJ/efSiipGg8xvLHzHr6+1Mlmk3ffb7vqaKKz6mhVaZ9v32/Oomkfb95uvrRRWqM2Q+Y394/nRuO3qaKKozGdqc33aKKoQR9RRJ2oop9SegUq9vxooo6gSt92lk/1ZooqRifxRf739RXa/Emzt7HxhPBbQR28IjtSI4kCqCYIyeB6kk/jRRS+0jRfCcr/EPoaf/D/n0FFFMg//2Q=="/>
          <p:cNvSpPr>
            <a:spLocks noChangeAspect="1" noChangeArrowheads="1"/>
          </p:cNvSpPr>
          <p:nvPr/>
        </p:nvSpPr>
        <p:spPr bwMode="auto">
          <a:xfrm flipH="1">
            <a:off x="460375" y="-274638"/>
            <a:ext cx="4872022" cy="48720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2202" y="1165963"/>
            <a:ext cx="6359596" cy="4539907"/>
          </a:xfrm>
          <a:prstGeom prst="rect">
            <a:avLst/>
          </a:prstGeom>
        </p:spPr>
      </p:pic>
    </p:spTree>
    <p:extLst>
      <p:ext uri="{BB962C8B-B14F-4D97-AF65-F5344CB8AC3E}">
        <p14:creationId xmlns:p14="http://schemas.microsoft.com/office/powerpoint/2010/main" val="4051939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05872"/>
            <a:ext cx="9144000" cy="1152128"/>
          </a:xfrm>
          <a:prstGeom prst="rect">
            <a:avLst/>
          </a:prstGeom>
          <a:solidFill>
            <a:srgbClr val="668335"/>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5" name="TextBox 14"/>
          <p:cNvSpPr txBox="1"/>
          <p:nvPr/>
        </p:nvSpPr>
        <p:spPr>
          <a:xfrm>
            <a:off x="107504" y="6097270"/>
            <a:ext cx="2808312" cy="369332"/>
          </a:xfrm>
          <a:prstGeom prst="rect">
            <a:avLst/>
          </a:prstGeom>
          <a:noFill/>
        </p:spPr>
        <p:txBody>
          <a:bodyPr wrap="square" rtlCol="0">
            <a:spAutoFit/>
          </a:bodyPr>
          <a:lstStyle/>
          <a:p>
            <a:pPr algn="r"/>
            <a:r>
              <a:rPr lang="en-GB" dirty="0"/>
              <a:t>www.shared-interest.com</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57377" y="5770931"/>
            <a:ext cx="748324" cy="1087071"/>
          </a:xfrm>
          <a:prstGeom prst="rect">
            <a:avLst/>
          </a:prstGeom>
        </p:spPr>
      </p:pic>
      <p:sp>
        <p:nvSpPr>
          <p:cNvPr id="9" name="Rectangle 8"/>
          <p:cNvSpPr/>
          <p:nvPr/>
        </p:nvSpPr>
        <p:spPr>
          <a:xfrm>
            <a:off x="323531" y="210710"/>
            <a:ext cx="1655838" cy="646331"/>
          </a:xfrm>
          <a:prstGeom prst="rect">
            <a:avLst/>
          </a:prstGeom>
        </p:spPr>
        <p:txBody>
          <a:bodyPr wrap="none">
            <a:spAutoFit/>
          </a:bodyPr>
          <a:lstStyle/>
          <a:p>
            <a:r>
              <a:rPr lang="en-US" sz="3600" b="1" dirty="0" smtClean="0">
                <a:solidFill>
                  <a:srgbClr val="668335"/>
                </a:solidFill>
                <a:latin typeface="Arial" panose="020B0604020202020204" pitchFamily="34" charset="0"/>
                <a:ea typeface="+mj-ea"/>
                <a:cs typeface="Arial" panose="020B0604020202020204" pitchFamily="34" charset="0"/>
              </a:rPr>
              <a:t>CAYAT</a:t>
            </a:r>
            <a:endParaRPr lang="en-GB" sz="3600"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4169" y="375706"/>
            <a:ext cx="2821532" cy="717527"/>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82848" y="1208926"/>
            <a:ext cx="6578303" cy="4381253"/>
          </a:xfrm>
          <a:prstGeom prst="rect">
            <a:avLst/>
          </a:prstGeom>
        </p:spPr>
      </p:pic>
    </p:spTree>
    <p:extLst>
      <p:ext uri="{BB962C8B-B14F-4D97-AF65-F5344CB8AC3E}">
        <p14:creationId xmlns:p14="http://schemas.microsoft.com/office/powerpoint/2010/main" val="895296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9743966-c59c-4dcd-a1e3-3d8ce2f07d42">
      <Terms xmlns="http://schemas.microsoft.com/office/infopath/2007/PartnerControls"/>
    </lcf76f155ced4ddcb4097134ff3c332f>
    <TaxCatchAll xmlns="3a5d645d-43bc-4163-966b-d64ffabb7bf2" xsi:nil="true"/>
    <SharedWithUsers xmlns="3a5d645d-43bc-4163-966b-d64ffabb7bf2">
      <UserInfo>
        <DisplayName>Laura Gabriele</DisplayName>
        <AccountId>43</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837A437ED6B44C94C8486AF5639D18" ma:contentTypeVersion="16" ma:contentTypeDescription="Create a new document." ma:contentTypeScope="" ma:versionID="5bb8b7a6cf1fc322fa1e313d04f0d01f">
  <xsd:schema xmlns:xsd="http://www.w3.org/2001/XMLSchema" xmlns:xs="http://www.w3.org/2001/XMLSchema" xmlns:p="http://schemas.microsoft.com/office/2006/metadata/properties" xmlns:ns2="99743966-c59c-4dcd-a1e3-3d8ce2f07d42" xmlns:ns3="3a5d645d-43bc-4163-966b-d64ffabb7bf2" targetNamespace="http://schemas.microsoft.com/office/2006/metadata/properties" ma:root="true" ma:fieldsID="7834d21f33b178b731438f8a02c07b34" ns2:_="" ns3:_="">
    <xsd:import namespace="99743966-c59c-4dcd-a1e3-3d8ce2f07d42"/>
    <xsd:import namespace="3a5d645d-43bc-4163-966b-d64ffabb7bf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743966-c59c-4dcd-a1e3-3d8ce2f07d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f99d41-eaff-43aa-81f2-da4d1634b7f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5d645d-43bc-4163-966b-d64ffabb7bf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8e8c33d-6260-4c09-a0ec-4fbf521de64c}" ma:internalName="TaxCatchAll" ma:showField="CatchAllData" ma:web="3a5d645d-43bc-4163-966b-d64ffabb7b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986C38-266C-48EB-BFD5-B0703809BACC}">
  <ds:schemaRefs>
    <ds:schemaRef ds:uri="99743966-c59c-4dcd-a1e3-3d8ce2f07d42"/>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3a5d645d-43bc-4163-966b-d64ffabb7bf2"/>
    <ds:schemaRef ds:uri="http://www.w3.org/XML/1998/namespace"/>
    <ds:schemaRef ds:uri="http://purl.org/dc/dcmitype/"/>
  </ds:schemaRefs>
</ds:datastoreItem>
</file>

<file path=customXml/itemProps2.xml><?xml version="1.0" encoding="utf-8"?>
<ds:datastoreItem xmlns:ds="http://schemas.openxmlformats.org/officeDocument/2006/customXml" ds:itemID="{02F6A60D-A5BB-4CC8-B3AC-2A5BC0589A29}">
  <ds:schemaRefs>
    <ds:schemaRef ds:uri="http://schemas.microsoft.com/sharepoint/v3/contenttype/forms"/>
  </ds:schemaRefs>
</ds:datastoreItem>
</file>

<file path=customXml/itemProps3.xml><?xml version="1.0" encoding="utf-8"?>
<ds:datastoreItem xmlns:ds="http://schemas.openxmlformats.org/officeDocument/2006/customXml" ds:itemID="{DF9B513A-99F7-45E7-BCC1-AA583FB41A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743966-c59c-4dcd-a1e3-3d8ce2f07d42"/>
    <ds:schemaRef ds:uri="3a5d645d-43bc-4163-966b-d64ffabb7b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293</TotalTime>
  <Words>658</Words>
  <Application>Microsoft Office PowerPoint</Application>
  <PresentationFormat>On-screen Show (4:3)</PresentationFormat>
  <Paragraphs>32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Seddon</dc:creator>
  <cp:lastModifiedBy>Sally Seddon</cp:lastModifiedBy>
  <cp:revision>22</cp:revision>
  <dcterms:created xsi:type="dcterms:W3CDTF">2022-01-10T11:58:04Z</dcterms:created>
  <dcterms:modified xsi:type="dcterms:W3CDTF">2023-11-14T10:28:22Z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0x010100FA837A437ED6B44C94C8486AF5639D18</vt:lpwstr>
  </property>
  <property fmtid="{D5CDD505-2E9C-101B-9397-08002B2CF9AE}" pid="3" name="MediaServiceImageTags">
    <vt:lpwstr/>
  </property>
</Properties>
</file>